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84" r:id="rId5"/>
    <p:sldMasterId id="2147483702" r:id="rId6"/>
  </p:sldMasterIdLst>
  <p:notesMasterIdLst>
    <p:notesMasterId r:id="rId22"/>
  </p:notesMasterIdLst>
  <p:handoutMasterIdLst>
    <p:handoutMasterId r:id="rId23"/>
  </p:handoutMasterIdLst>
  <p:sldIdLst>
    <p:sldId id="292" r:id="rId7"/>
    <p:sldId id="294" r:id="rId8"/>
    <p:sldId id="284" r:id="rId9"/>
    <p:sldId id="298" r:id="rId10"/>
    <p:sldId id="297" r:id="rId11"/>
    <p:sldId id="299" r:id="rId12"/>
    <p:sldId id="300" r:id="rId13"/>
    <p:sldId id="296" r:id="rId14"/>
    <p:sldId id="275" r:id="rId15"/>
    <p:sldId id="279" r:id="rId16"/>
    <p:sldId id="274" r:id="rId17"/>
    <p:sldId id="268" r:id="rId18"/>
    <p:sldId id="269" r:id="rId19"/>
    <p:sldId id="302" r:id="rId20"/>
    <p:sldId id="301" r:id="rId21"/>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3840">
          <p15:clr>
            <a:srgbClr val="A4A3A4"/>
          </p15:clr>
        </p15:guide>
        <p15:guide id="7" orient="horz" pos="216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4FF"/>
    <a:srgbClr val="00204E"/>
    <a:srgbClr val="FDBA31"/>
    <a:srgbClr val="136143"/>
    <a:srgbClr val="172DA6"/>
    <a:srgbClr val="0000FF"/>
    <a:srgbClr val="F3DB6D"/>
    <a:srgbClr val="B5AF6B"/>
    <a:srgbClr val="1B895F"/>
    <a:srgbClr val="0B3B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961EA2-6A72-48A5-B812-BD14C53D7932}" v="18" dt="2022-10-10T21:46:28.539"/>
    <p1510:client id="{683CDE13-8EB8-45B9-B07A-29DC5DBCBDDD}" v="61" dt="2022-10-11T00:41:04.2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247" autoAdjust="0"/>
  </p:normalViewPr>
  <p:slideViewPr>
    <p:cSldViewPr snapToGrid="0" showGuides="1">
      <p:cViewPr varScale="1">
        <p:scale>
          <a:sx n="62" d="100"/>
          <a:sy n="62" d="100"/>
        </p:scale>
        <p:origin x="828" y="36"/>
      </p:cViewPr>
      <p:guideLst>
        <p:guide pos="3840"/>
        <p:guide orient="horz" pos="2160"/>
      </p:guideLst>
    </p:cSldViewPr>
  </p:slideViewPr>
  <p:outlineViewPr>
    <p:cViewPr>
      <p:scale>
        <a:sx n="33" d="100"/>
        <a:sy n="33" d="100"/>
      </p:scale>
      <p:origin x="0" y="-3917"/>
    </p:cViewPr>
  </p:outlineViewPr>
  <p:notesTextViewPr>
    <p:cViewPr>
      <p:scale>
        <a:sx n="1" d="1"/>
        <a:sy n="1" d="1"/>
      </p:scale>
      <p:origin x="0" y="0"/>
    </p:cViewPr>
  </p:notesTextViewPr>
  <p:notesViewPr>
    <p:cSldViewPr snapToGrid="0" showGuides="1">
      <p:cViewPr varScale="1">
        <p:scale>
          <a:sx n="79" d="100"/>
          <a:sy n="79" d="100"/>
        </p:scale>
        <p:origin x="315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Andersonrhodesh@pcsb.org" TargetMode="External"/><Relationship Id="rId1" Type="http://schemas.openxmlformats.org/officeDocument/2006/relationships/hyperlink" Target="mailto:MilavickasM@pcsb.org" TargetMode="Externa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hyperlink" Target="https://www.nitrocollege.com/fafsa-application" TargetMode="External"/></Relationships>
</file>

<file path=ppt/diagrams/_rels/data3.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3" Type="http://schemas.openxmlformats.org/officeDocument/2006/relationships/hyperlink" Target="mailto:MilavickasM@pcsb.org" TargetMode="External"/><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hyperlink" Target="mailto:Andersonrhodesh@pcsb.org" TargetMode="External"/><Relationship Id="rId5" Type="http://schemas.openxmlformats.org/officeDocument/2006/relationships/image" Target="../media/image9.svg"/><Relationship Id="rId4" Type="http://schemas.openxmlformats.org/officeDocument/2006/relationships/image" Target="../media/image8.png"/></Relationships>
</file>

<file path=ppt/diagrams/_rels/drawing2.xml.rels><?xml version="1.0" encoding="UTF-8" standalone="yes"?>
<Relationships xmlns="http://schemas.openxmlformats.org/package/2006/relationships"><Relationship Id="rId2" Type="http://schemas.openxmlformats.org/officeDocument/2006/relationships/hyperlink" Target="https://www.nitrocollege.com/fafsa-application" TargetMode="External"/><Relationship Id="rId1" Type="http://schemas.openxmlformats.org/officeDocument/2006/relationships/image" Target="../media/image20.jpg"/></Relationships>
</file>

<file path=ppt/diagrams/_rels/drawing3.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562455-D15B-4D1F-BD68-8B22B67F1E46}"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BF8631B3-38D7-4C82-8ED7-F0679E3BF2B4}">
      <dgm:prSet custT="1"/>
      <dgm:spPr/>
      <dgm:t>
        <a:bodyPr/>
        <a:lstStyle/>
        <a:p>
          <a:pPr>
            <a:lnSpc>
              <a:spcPct val="100000"/>
            </a:lnSpc>
            <a:defRPr cap="all"/>
          </a:pPr>
          <a:r>
            <a:rPr lang="en-US" sz="2000" b="1" dirty="0">
              <a:solidFill>
                <a:srgbClr val="00204E"/>
              </a:solidFill>
            </a:rPr>
            <a:t>Morgan Milavickas </a:t>
          </a:r>
          <a:r>
            <a:rPr lang="en-US" sz="1600" b="1" dirty="0">
              <a:solidFill>
                <a:srgbClr val="00204E"/>
              </a:solidFill>
              <a:hlinkClick xmlns:r="http://schemas.openxmlformats.org/officeDocument/2006/relationships" r:id="rId1">
                <a:extLst>
                  <a:ext uri="{A12FA001-AC4F-418D-AE19-62706E023703}">
                    <ahyp:hlinkClr xmlns:ahyp="http://schemas.microsoft.com/office/drawing/2018/hyperlinkcolor" val="tx"/>
                  </a:ext>
                </a:extLst>
              </a:hlinkClick>
            </a:rPr>
            <a:t>MilavickasM@pcsb.org</a:t>
          </a:r>
          <a:r>
            <a:rPr lang="en-US" sz="1600" b="1" dirty="0">
              <a:solidFill>
                <a:srgbClr val="00204E"/>
              </a:solidFill>
            </a:rPr>
            <a:t> </a:t>
          </a:r>
        </a:p>
      </dgm:t>
    </dgm:pt>
    <dgm:pt modelId="{A373DA89-CE26-4DFC-BB69-CBF5810F9606}" type="parTrans" cxnId="{035293C8-D7A6-4482-9008-F791433B637F}">
      <dgm:prSet/>
      <dgm:spPr/>
      <dgm:t>
        <a:bodyPr/>
        <a:lstStyle/>
        <a:p>
          <a:endParaRPr lang="en-US"/>
        </a:p>
      </dgm:t>
    </dgm:pt>
    <dgm:pt modelId="{7A59649F-58D2-44CE-A6DF-703C5DFE4B2B}" type="sibTrans" cxnId="{035293C8-D7A6-4482-9008-F791433B637F}">
      <dgm:prSet/>
      <dgm:spPr/>
      <dgm:t>
        <a:bodyPr/>
        <a:lstStyle/>
        <a:p>
          <a:endParaRPr lang="en-US"/>
        </a:p>
      </dgm:t>
    </dgm:pt>
    <dgm:pt modelId="{E853423F-1CAC-4F82-9A24-248F037CEB66}">
      <dgm:prSet custT="1"/>
      <dgm:spPr/>
      <dgm:t>
        <a:bodyPr/>
        <a:lstStyle/>
        <a:p>
          <a:pPr>
            <a:lnSpc>
              <a:spcPct val="100000"/>
            </a:lnSpc>
            <a:defRPr cap="all"/>
          </a:pPr>
          <a:r>
            <a:rPr lang="en-US" sz="2000" b="1" dirty="0">
              <a:solidFill>
                <a:srgbClr val="00204E"/>
              </a:solidFill>
            </a:rPr>
            <a:t>Heidi Anderson-Rhodes</a:t>
          </a:r>
          <a:r>
            <a:rPr lang="en-US" sz="2000" dirty="0">
              <a:solidFill>
                <a:srgbClr val="00204E"/>
              </a:solidFill>
            </a:rPr>
            <a:t> </a:t>
          </a:r>
          <a:r>
            <a:rPr lang="en-US" sz="1600" b="1" dirty="0">
              <a:solidFill>
                <a:srgbClr val="00204E"/>
              </a:solidFill>
              <a:hlinkClick xmlns:r="http://schemas.openxmlformats.org/officeDocument/2006/relationships" r:id="rId2">
                <a:extLst>
                  <a:ext uri="{A12FA001-AC4F-418D-AE19-62706E023703}">
                    <ahyp:hlinkClr xmlns:ahyp="http://schemas.microsoft.com/office/drawing/2018/hyperlinkcolor" val="tx"/>
                  </a:ext>
                </a:extLst>
              </a:hlinkClick>
            </a:rPr>
            <a:t>Andersonrhodesh@pcsb.org</a:t>
          </a:r>
          <a:r>
            <a:rPr lang="en-US" sz="1600" b="1" dirty="0">
              <a:solidFill>
                <a:srgbClr val="00204E"/>
              </a:solidFill>
            </a:rPr>
            <a:t> </a:t>
          </a:r>
        </a:p>
      </dgm:t>
    </dgm:pt>
    <dgm:pt modelId="{539A47B5-DFCB-4585-AD80-5F268F90E5EC}" type="parTrans" cxnId="{100CFAC3-D578-4F0B-830A-D1031A85F13E}">
      <dgm:prSet/>
      <dgm:spPr/>
      <dgm:t>
        <a:bodyPr/>
        <a:lstStyle/>
        <a:p>
          <a:endParaRPr lang="en-US"/>
        </a:p>
      </dgm:t>
    </dgm:pt>
    <dgm:pt modelId="{FE4079FD-09EF-4F3E-8C83-A48ADA20CC87}" type="sibTrans" cxnId="{100CFAC3-D578-4F0B-830A-D1031A85F13E}">
      <dgm:prSet/>
      <dgm:spPr/>
      <dgm:t>
        <a:bodyPr/>
        <a:lstStyle/>
        <a:p>
          <a:endParaRPr lang="en-US"/>
        </a:p>
      </dgm:t>
    </dgm:pt>
    <dgm:pt modelId="{18576553-C986-4F79-82A2-BB30973064C1}" type="pres">
      <dgm:prSet presAssocID="{60562455-D15B-4D1F-BD68-8B22B67F1E46}" presName="root" presStyleCnt="0">
        <dgm:presLayoutVars>
          <dgm:dir/>
          <dgm:resizeHandles val="exact"/>
        </dgm:presLayoutVars>
      </dgm:prSet>
      <dgm:spPr/>
    </dgm:pt>
    <dgm:pt modelId="{D42ABC71-D596-4C8F-B691-AF9AD6485FA4}" type="pres">
      <dgm:prSet presAssocID="{BF8631B3-38D7-4C82-8ED7-F0679E3BF2B4}" presName="compNode" presStyleCnt="0"/>
      <dgm:spPr/>
    </dgm:pt>
    <dgm:pt modelId="{EEDBBC6B-A673-41CF-9B38-81547D576CF5}" type="pres">
      <dgm:prSet presAssocID="{BF8631B3-38D7-4C82-8ED7-F0679E3BF2B4}" presName="iconBgRect" presStyleLbl="bgShp" presStyleIdx="0" presStyleCnt="2"/>
      <dgm:spPr/>
    </dgm:pt>
    <dgm:pt modelId="{9776D6FD-07A7-4898-8409-6494E4E73283}" type="pres">
      <dgm:prSet presAssocID="{BF8631B3-38D7-4C82-8ED7-F0679E3BF2B4}"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mail"/>
        </a:ext>
      </dgm:extLst>
    </dgm:pt>
    <dgm:pt modelId="{DCFC37CF-159E-4D05-8F49-7D5A37181716}" type="pres">
      <dgm:prSet presAssocID="{BF8631B3-38D7-4C82-8ED7-F0679E3BF2B4}" presName="spaceRect" presStyleCnt="0"/>
      <dgm:spPr/>
    </dgm:pt>
    <dgm:pt modelId="{BC127678-A0CC-4E0F-8A88-87B6028DAE64}" type="pres">
      <dgm:prSet presAssocID="{BF8631B3-38D7-4C82-8ED7-F0679E3BF2B4}" presName="textRect" presStyleLbl="revTx" presStyleIdx="0" presStyleCnt="2" custScaleX="98404">
        <dgm:presLayoutVars>
          <dgm:chMax val="1"/>
          <dgm:chPref val="1"/>
        </dgm:presLayoutVars>
      </dgm:prSet>
      <dgm:spPr/>
    </dgm:pt>
    <dgm:pt modelId="{68BCC6F0-ADDE-46C5-B9D9-7D4341C89569}" type="pres">
      <dgm:prSet presAssocID="{7A59649F-58D2-44CE-A6DF-703C5DFE4B2B}" presName="sibTrans" presStyleCnt="0"/>
      <dgm:spPr/>
    </dgm:pt>
    <dgm:pt modelId="{CDEE9427-A0E0-400B-A0CE-B50E33BA1223}" type="pres">
      <dgm:prSet presAssocID="{E853423F-1CAC-4F82-9A24-248F037CEB66}" presName="compNode" presStyleCnt="0"/>
      <dgm:spPr/>
    </dgm:pt>
    <dgm:pt modelId="{6533EA60-E2D9-4241-B4C3-609B916951CE}" type="pres">
      <dgm:prSet presAssocID="{E853423F-1CAC-4F82-9A24-248F037CEB66}" presName="iconBgRect" presStyleLbl="bgShp" presStyleIdx="1" presStyleCnt="2"/>
      <dgm:spPr/>
    </dgm:pt>
    <dgm:pt modelId="{7C233A5A-D740-4CA1-A6B0-5EFB592172B5}" type="pres">
      <dgm:prSet presAssocID="{E853423F-1CAC-4F82-9A24-248F037CEB66}"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nvelope"/>
        </a:ext>
      </dgm:extLst>
    </dgm:pt>
    <dgm:pt modelId="{5DDAB40F-D070-4E14-98CB-8403205D92B5}" type="pres">
      <dgm:prSet presAssocID="{E853423F-1CAC-4F82-9A24-248F037CEB66}" presName="spaceRect" presStyleCnt="0"/>
      <dgm:spPr/>
    </dgm:pt>
    <dgm:pt modelId="{01A6E4A8-001E-41C9-9DAC-228D0A1687A8}" type="pres">
      <dgm:prSet presAssocID="{E853423F-1CAC-4F82-9A24-248F037CEB66}" presName="textRect" presStyleLbl="revTx" presStyleIdx="1" presStyleCnt="2" custScaleX="104975">
        <dgm:presLayoutVars>
          <dgm:chMax val="1"/>
          <dgm:chPref val="1"/>
        </dgm:presLayoutVars>
      </dgm:prSet>
      <dgm:spPr/>
    </dgm:pt>
  </dgm:ptLst>
  <dgm:cxnLst>
    <dgm:cxn modelId="{0C96CF84-37BE-4EFD-BEA4-01215349E592}" type="presOf" srcId="{E853423F-1CAC-4F82-9A24-248F037CEB66}" destId="{01A6E4A8-001E-41C9-9DAC-228D0A1687A8}" srcOrd="0" destOrd="0" presId="urn:microsoft.com/office/officeart/2018/5/layout/IconCircleLabelList"/>
    <dgm:cxn modelId="{DC18B1B9-ED6E-4583-B3C1-6D299CFCD1DD}" type="presOf" srcId="{60562455-D15B-4D1F-BD68-8B22B67F1E46}" destId="{18576553-C986-4F79-82A2-BB30973064C1}" srcOrd="0" destOrd="0" presId="urn:microsoft.com/office/officeart/2018/5/layout/IconCircleLabelList"/>
    <dgm:cxn modelId="{C841BCC0-93E5-4FC0-9EF3-300D203E5181}" type="presOf" srcId="{BF8631B3-38D7-4C82-8ED7-F0679E3BF2B4}" destId="{BC127678-A0CC-4E0F-8A88-87B6028DAE64}" srcOrd="0" destOrd="0" presId="urn:microsoft.com/office/officeart/2018/5/layout/IconCircleLabelList"/>
    <dgm:cxn modelId="{100CFAC3-D578-4F0B-830A-D1031A85F13E}" srcId="{60562455-D15B-4D1F-BD68-8B22B67F1E46}" destId="{E853423F-1CAC-4F82-9A24-248F037CEB66}" srcOrd="1" destOrd="0" parTransId="{539A47B5-DFCB-4585-AD80-5F268F90E5EC}" sibTransId="{FE4079FD-09EF-4F3E-8C83-A48ADA20CC87}"/>
    <dgm:cxn modelId="{035293C8-D7A6-4482-9008-F791433B637F}" srcId="{60562455-D15B-4D1F-BD68-8B22B67F1E46}" destId="{BF8631B3-38D7-4C82-8ED7-F0679E3BF2B4}" srcOrd="0" destOrd="0" parTransId="{A373DA89-CE26-4DFC-BB69-CBF5810F9606}" sibTransId="{7A59649F-58D2-44CE-A6DF-703C5DFE4B2B}"/>
    <dgm:cxn modelId="{9E098053-4A50-466D-97AD-9CA2786B4F66}" type="presParOf" srcId="{18576553-C986-4F79-82A2-BB30973064C1}" destId="{D42ABC71-D596-4C8F-B691-AF9AD6485FA4}" srcOrd="0" destOrd="0" presId="urn:microsoft.com/office/officeart/2018/5/layout/IconCircleLabelList"/>
    <dgm:cxn modelId="{B751C425-E93B-419D-9AD8-EFF655D3A830}" type="presParOf" srcId="{D42ABC71-D596-4C8F-B691-AF9AD6485FA4}" destId="{EEDBBC6B-A673-41CF-9B38-81547D576CF5}" srcOrd="0" destOrd="0" presId="urn:microsoft.com/office/officeart/2018/5/layout/IconCircleLabelList"/>
    <dgm:cxn modelId="{1CE607FC-AF2E-4CCF-B5BD-004B387D56E0}" type="presParOf" srcId="{D42ABC71-D596-4C8F-B691-AF9AD6485FA4}" destId="{9776D6FD-07A7-4898-8409-6494E4E73283}" srcOrd="1" destOrd="0" presId="urn:microsoft.com/office/officeart/2018/5/layout/IconCircleLabelList"/>
    <dgm:cxn modelId="{2A5914C1-E86D-4164-A7DD-638735CED24B}" type="presParOf" srcId="{D42ABC71-D596-4C8F-B691-AF9AD6485FA4}" destId="{DCFC37CF-159E-4D05-8F49-7D5A37181716}" srcOrd="2" destOrd="0" presId="urn:microsoft.com/office/officeart/2018/5/layout/IconCircleLabelList"/>
    <dgm:cxn modelId="{6F738C68-310C-4491-A9D7-578A7133082F}" type="presParOf" srcId="{D42ABC71-D596-4C8F-B691-AF9AD6485FA4}" destId="{BC127678-A0CC-4E0F-8A88-87B6028DAE64}" srcOrd="3" destOrd="0" presId="urn:microsoft.com/office/officeart/2018/5/layout/IconCircleLabelList"/>
    <dgm:cxn modelId="{491471B4-E8C0-4060-A38A-423D0C9945C2}" type="presParOf" srcId="{18576553-C986-4F79-82A2-BB30973064C1}" destId="{68BCC6F0-ADDE-46C5-B9D9-7D4341C89569}" srcOrd="1" destOrd="0" presId="urn:microsoft.com/office/officeart/2018/5/layout/IconCircleLabelList"/>
    <dgm:cxn modelId="{8F950E34-F8A2-4842-99DF-E89B98CFD141}" type="presParOf" srcId="{18576553-C986-4F79-82A2-BB30973064C1}" destId="{CDEE9427-A0E0-400B-A0CE-B50E33BA1223}" srcOrd="2" destOrd="0" presId="urn:microsoft.com/office/officeart/2018/5/layout/IconCircleLabelList"/>
    <dgm:cxn modelId="{AF5DAC18-F752-4D8E-AAAE-EE24A2EEE683}" type="presParOf" srcId="{CDEE9427-A0E0-400B-A0CE-B50E33BA1223}" destId="{6533EA60-E2D9-4241-B4C3-609B916951CE}" srcOrd="0" destOrd="0" presId="urn:microsoft.com/office/officeart/2018/5/layout/IconCircleLabelList"/>
    <dgm:cxn modelId="{AF75B97F-0A27-4F2D-88A4-3C89EB5F74F8}" type="presParOf" srcId="{CDEE9427-A0E0-400B-A0CE-B50E33BA1223}" destId="{7C233A5A-D740-4CA1-A6B0-5EFB592172B5}" srcOrd="1" destOrd="0" presId="urn:microsoft.com/office/officeart/2018/5/layout/IconCircleLabelList"/>
    <dgm:cxn modelId="{489AB815-F24E-4411-A8FF-21F172817F29}" type="presParOf" srcId="{CDEE9427-A0E0-400B-A0CE-B50E33BA1223}" destId="{5DDAB40F-D070-4E14-98CB-8403205D92B5}" srcOrd="2" destOrd="0" presId="urn:microsoft.com/office/officeart/2018/5/layout/IconCircleLabelList"/>
    <dgm:cxn modelId="{6C1D60CF-0F8C-47B0-ADFF-9EC5F9E974E7}" type="presParOf" srcId="{CDEE9427-A0E0-400B-A0CE-B50E33BA1223}" destId="{01A6E4A8-001E-41C9-9DAC-228D0A1687A8}" srcOrd="3" destOrd="0" presId="urn:microsoft.com/office/officeart/2018/5/layout/IconCircleLabelList"/>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83E227-D176-4800-BBFD-1CE45630B32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46BAC26-E513-4377-91EC-C0D4AE1AE133}">
      <dgm:prSet custT="1"/>
      <dgm:spPr/>
      <dgm:t>
        <a:bodyPr vert="horz" lIns="91440" tIns="45720" rIns="91440" bIns="45720" rtlCol="0" anchor="ctr"/>
        <a:lstStyle/>
        <a:p>
          <a:pPr>
            <a:lnSpc>
              <a:spcPct val="100000"/>
            </a:lnSpc>
          </a:pPr>
          <a:r>
            <a:rPr lang="en-US" sz="2800" b="1" kern="1200" dirty="0">
              <a:solidFill>
                <a:schemeClr val="tx1"/>
              </a:solidFill>
              <a:latin typeface="Segoe UI" panose="020B0502040204020203" pitchFamily="34" charset="0"/>
              <a:ea typeface="+mn-ea"/>
              <a:cs typeface="Segoe UI" panose="020B0502040204020203" pitchFamily="34" charset="0"/>
            </a:rPr>
            <a:t>Step by Step Instructions:  </a:t>
          </a:r>
          <a:r>
            <a:rPr lang="en-US" sz="2400" b="1" kern="1200" dirty="0">
              <a:solidFill>
                <a:schemeClr val="tx1"/>
              </a:solidFill>
              <a:latin typeface="Segoe UI" panose="020B0502040204020203" pitchFamily="34" charset="0"/>
              <a:ea typeface="+mn-ea"/>
              <a:cs typeface="Segoe UI" panose="020B0502040204020203" pitchFamily="34" charset="0"/>
              <a:hlinkClick xmlns:r="http://schemas.openxmlformats.org/officeDocument/2006/relationships" r:id="rId1">
                <a:extLst>
                  <a:ext uri="{A12FA001-AC4F-418D-AE19-62706E023703}">
                    <ahyp:hlinkClr xmlns:ahyp="http://schemas.microsoft.com/office/drawing/2018/hyperlinkcolor" val="tx"/>
                  </a:ext>
                </a:extLst>
              </a:hlinkClick>
            </a:rPr>
            <a:t>https://www.nitrocollege.com/fafsa-application</a:t>
          </a:r>
          <a:r>
            <a:rPr lang="en-US" sz="2400" b="1" kern="1200" dirty="0">
              <a:solidFill>
                <a:schemeClr val="tx1"/>
              </a:solidFill>
              <a:latin typeface="Segoe UI" panose="020B0502040204020203" pitchFamily="34" charset="0"/>
              <a:ea typeface="+mn-ea"/>
              <a:cs typeface="Segoe UI" panose="020B0502040204020203" pitchFamily="34" charset="0"/>
            </a:rPr>
            <a:t> </a:t>
          </a:r>
          <a:endParaRPr lang="en-US" sz="2800" b="1" kern="1200" dirty="0">
            <a:solidFill>
              <a:schemeClr val="tx1"/>
            </a:solidFill>
            <a:latin typeface="Segoe UI" panose="020B0502040204020203" pitchFamily="34" charset="0"/>
            <a:ea typeface="+mn-ea"/>
            <a:cs typeface="Segoe UI" panose="020B0502040204020203" pitchFamily="34" charset="0"/>
          </a:endParaRPr>
        </a:p>
      </dgm:t>
    </dgm:pt>
    <dgm:pt modelId="{7FAFEEA7-4807-448A-8D3B-AD7DD73A05EE}" type="parTrans" cxnId="{7707A006-A686-4672-BE77-F1BAE2D29EE8}">
      <dgm:prSet/>
      <dgm:spPr/>
      <dgm:t>
        <a:bodyPr/>
        <a:lstStyle/>
        <a:p>
          <a:endParaRPr lang="en-US"/>
        </a:p>
      </dgm:t>
    </dgm:pt>
    <dgm:pt modelId="{C9FFFCDB-6926-4FE4-A7BA-987CDE30005E}" type="sibTrans" cxnId="{7707A006-A686-4672-BE77-F1BAE2D29EE8}">
      <dgm:prSet/>
      <dgm:spPr/>
      <dgm:t>
        <a:bodyPr/>
        <a:lstStyle/>
        <a:p>
          <a:endParaRPr lang="en-US"/>
        </a:p>
      </dgm:t>
    </dgm:pt>
    <dgm:pt modelId="{DA9C23F9-952E-4B2F-A468-E27A82A5C282}" type="pres">
      <dgm:prSet presAssocID="{EF83E227-D176-4800-BBFD-1CE45630B323}" presName="root" presStyleCnt="0">
        <dgm:presLayoutVars>
          <dgm:dir/>
          <dgm:resizeHandles val="exact"/>
        </dgm:presLayoutVars>
      </dgm:prSet>
      <dgm:spPr/>
    </dgm:pt>
    <dgm:pt modelId="{485BE04C-7BB7-401D-A4DC-07844FCD6A54}" type="pres">
      <dgm:prSet presAssocID="{246BAC26-E513-4377-91EC-C0D4AE1AE133}" presName="compNode" presStyleCnt="0"/>
      <dgm:spPr/>
    </dgm:pt>
    <dgm:pt modelId="{3B6EE062-2BB1-4E8B-94DB-75E007F8C0F9}" type="pres">
      <dgm:prSet presAssocID="{246BAC26-E513-4377-91EC-C0D4AE1AE133}" presName="bgRect" presStyleLbl="bgShp" presStyleIdx="0" presStyleCnt="1" custLinFactNeighborY="1629"/>
      <dgm:spPr/>
    </dgm:pt>
    <dgm:pt modelId="{3AD012BD-75A5-48FC-9304-402672B5A20F}" type="pres">
      <dgm:prSet presAssocID="{246BAC26-E513-4377-91EC-C0D4AE1AE133}" presName="iconRect" presStyleLbl="node1" presStyleIdx="0" presStyleCnt="1"/>
      <dgm:spPr>
        <a:blipFill>
          <a:blip xmlns:r="http://schemas.openxmlformats.org/officeDocument/2006/relationships" r:embed="rId2"/>
          <a:srcRect/>
          <a:stretch>
            <a:fillRect l="-17000" r="-17000"/>
          </a:stretch>
        </a:blipFill>
      </dgm:spPr>
      <dgm:extLst>
        <a:ext uri="{E40237B7-FDA0-4F09-8148-C483321AD2D9}">
          <dgm14:cNvPr xmlns:dgm14="http://schemas.microsoft.com/office/drawing/2010/diagram" id="0" name="" descr="Cartoon checklist and pencil"/>
        </a:ext>
      </dgm:extLst>
    </dgm:pt>
    <dgm:pt modelId="{D1C7C7EF-0C83-4561-89E6-F1276BC54867}" type="pres">
      <dgm:prSet presAssocID="{246BAC26-E513-4377-91EC-C0D4AE1AE133}" presName="spaceRect" presStyleCnt="0"/>
      <dgm:spPr/>
    </dgm:pt>
    <dgm:pt modelId="{371A806D-6348-40A2-8C43-1C0DE56274E8}" type="pres">
      <dgm:prSet presAssocID="{246BAC26-E513-4377-91EC-C0D4AE1AE133}" presName="parTx" presStyleLbl="revTx" presStyleIdx="0" presStyleCnt="1">
        <dgm:presLayoutVars>
          <dgm:chMax val="0"/>
          <dgm:chPref val="0"/>
        </dgm:presLayoutVars>
      </dgm:prSet>
      <dgm:spPr>
        <a:xfrm>
          <a:off x="1507738" y="2338844"/>
          <a:ext cx="9007861" cy="1305401"/>
        </a:xfrm>
        <a:prstGeom prst="rect">
          <a:avLst/>
        </a:prstGeom>
      </dgm:spPr>
    </dgm:pt>
  </dgm:ptLst>
  <dgm:cxnLst>
    <dgm:cxn modelId="{7707A006-A686-4672-BE77-F1BAE2D29EE8}" srcId="{EF83E227-D176-4800-BBFD-1CE45630B323}" destId="{246BAC26-E513-4377-91EC-C0D4AE1AE133}" srcOrd="0" destOrd="0" parTransId="{7FAFEEA7-4807-448A-8D3B-AD7DD73A05EE}" sibTransId="{C9FFFCDB-6926-4FE4-A7BA-987CDE30005E}"/>
    <dgm:cxn modelId="{83DEBA9D-824D-45A7-B73C-E4A17526D8D0}" type="presOf" srcId="{246BAC26-E513-4377-91EC-C0D4AE1AE133}" destId="{371A806D-6348-40A2-8C43-1C0DE56274E8}" srcOrd="0" destOrd="0" presId="urn:microsoft.com/office/officeart/2018/2/layout/IconVerticalSolidList"/>
    <dgm:cxn modelId="{CC5D36E5-9142-4F7D-B704-DBFC28619C53}" type="presOf" srcId="{EF83E227-D176-4800-BBFD-1CE45630B323}" destId="{DA9C23F9-952E-4B2F-A468-E27A82A5C282}" srcOrd="0" destOrd="0" presId="urn:microsoft.com/office/officeart/2018/2/layout/IconVerticalSolidList"/>
    <dgm:cxn modelId="{22661AF9-4D3F-4095-A3FD-B6D1C15D7199}" type="presParOf" srcId="{DA9C23F9-952E-4B2F-A468-E27A82A5C282}" destId="{485BE04C-7BB7-401D-A4DC-07844FCD6A54}" srcOrd="0" destOrd="0" presId="urn:microsoft.com/office/officeart/2018/2/layout/IconVerticalSolidList"/>
    <dgm:cxn modelId="{A291B2FF-09AC-4D03-975E-33BC27FF1F76}" type="presParOf" srcId="{485BE04C-7BB7-401D-A4DC-07844FCD6A54}" destId="{3B6EE062-2BB1-4E8B-94DB-75E007F8C0F9}" srcOrd="0" destOrd="0" presId="urn:microsoft.com/office/officeart/2018/2/layout/IconVerticalSolidList"/>
    <dgm:cxn modelId="{A4A8A133-EA39-43D3-BF2A-A1E3CADF6910}" type="presParOf" srcId="{485BE04C-7BB7-401D-A4DC-07844FCD6A54}" destId="{3AD012BD-75A5-48FC-9304-402672B5A20F}" srcOrd="1" destOrd="0" presId="urn:microsoft.com/office/officeart/2018/2/layout/IconVerticalSolidList"/>
    <dgm:cxn modelId="{AAC84A81-86CC-4314-8C1A-377AFBF34D76}" type="presParOf" srcId="{485BE04C-7BB7-401D-A4DC-07844FCD6A54}" destId="{D1C7C7EF-0C83-4561-89E6-F1276BC54867}" srcOrd="2" destOrd="0" presId="urn:microsoft.com/office/officeart/2018/2/layout/IconVerticalSolidList"/>
    <dgm:cxn modelId="{67D01ED6-70F3-4D5C-81AD-767F9867B29A}" type="presParOf" srcId="{485BE04C-7BB7-401D-A4DC-07844FCD6A54}" destId="{371A806D-6348-40A2-8C43-1C0DE56274E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83E227-D176-4800-BBFD-1CE45630B32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416F33E-0C7F-4642-91AC-0898EF49FADC}">
      <dgm:prSet custT="1"/>
      <dgm:spPr/>
      <dgm:t>
        <a:bodyPr vert="horz" lIns="91440" tIns="45720" rIns="91440" bIns="45720" rtlCol="0" anchor="ctr"/>
        <a:lstStyle/>
        <a:p>
          <a:pPr>
            <a:lnSpc>
              <a:spcPct val="100000"/>
            </a:lnSpc>
          </a:pPr>
          <a:r>
            <a:rPr lang="en-US" sz="3200" b="1" kern="1200" dirty="0">
              <a:solidFill>
                <a:schemeClr val="tx1"/>
              </a:solidFill>
              <a:latin typeface="Segoe UI" panose="020B0502040204020203" pitchFamily="34" charset="0"/>
              <a:ea typeface="+mn-ea"/>
              <a:cs typeface="Segoe UI" panose="020B0502040204020203" pitchFamily="34" charset="0"/>
            </a:rPr>
            <a:t>FAFSA : Studentaid.gov</a:t>
          </a:r>
        </a:p>
      </dgm:t>
    </dgm:pt>
    <dgm:pt modelId="{36FA5BCD-222E-4460-8B15-57F24D7AE886}" type="parTrans" cxnId="{F500A4B9-11FF-4376-B26A-CC6BE2DD3243}">
      <dgm:prSet/>
      <dgm:spPr/>
      <dgm:t>
        <a:bodyPr/>
        <a:lstStyle/>
        <a:p>
          <a:endParaRPr lang="en-US"/>
        </a:p>
      </dgm:t>
    </dgm:pt>
    <dgm:pt modelId="{65F80F39-DF8E-40F6-A94A-3B9DAD626642}" type="sibTrans" cxnId="{F500A4B9-11FF-4376-B26A-CC6BE2DD3243}">
      <dgm:prSet/>
      <dgm:spPr/>
      <dgm:t>
        <a:bodyPr/>
        <a:lstStyle/>
        <a:p>
          <a:endParaRPr lang="en-US"/>
        </a:p>
      </dgm:t>
    </dgm:pt>
    <dgm:pt modelId="{DA9C23F9-952E-4B2F-A468-E27A82A5C282}" type="pres">
      <dgm:prSet presAssocID="{EF83E227-D176-4800-BBFD-1CE45630B323}" presName="root" presStyleCnt="0">
        <dgm:presLayoutVars>
          <dgm:dir/>
          <dgm:resizeHandles val="exact"/>
        </dgm:presLayoutVars>
      </dgm:prSet>
      <dgm:spPr/>
    </dgm:pt>
    <dgm:pt modelId="{1AB7AB02-C5CB-4327-A9D3-B32E10D99549}" type="pres">
      <dgm:prSet presAssocID="{E416F33E-0C7F-4642-91AC-0898EF49FADC}" presName="compNode" presStyleCnt="0"/>
      <dgm:spPr/>
    </dgm:pt>
    <dgm:pt modelId="{C5560132-C2BB-48EB-B4BF-11D22B948329}" type="pres">
      <dgm:prSet presAssocID="{E416F33E-0C7F-4642-91AC-0898EF49FADC}" presName="bgRect" presStyleLbl="bgShp" presStyleIdx="0" presStyleCnt="1" custLinFactNeighborY="1977"/>
      <dgm:spPr>
        <a:xfrm>
          <a:off x="0" y="707092"/>
          <a:ext cx="10515600" cy="1305401"/>
        </a:xfrm>
        <a:prstGeom prst="roundRect">
          <a:avLst>
            <a:gd name="adj" fmla="val 10000"/>
          </a:avLst>
        </a:prstGeom>
      </dgm:spPr>
    </dgm:pt>
    <dgm:pt modelId="{30AB0146-1D5B-432D-BD45-4EFDEC89C634}" type="pres">
      <dgm:prSet presAssocID="{E416F33E-0C7F-4642-91AC-0898EF49FAD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Check"/>
        </a:ext>
      </dgm:extLst>
    </dgm:pt>
    <dgm:pt modelId="{BD4FD517-9955-4887-ABDB-E8ADBB74CB57}" type="pres">
      <dgm:prSet presAssocID="{E416F33E-0C7F-4642-91AC-0898EF49FADC}" presName="spaceRect" presStyleCnt="0"/>
      <dgm:spPr/>
    </dgm:pt>
    <dgm:pt modelId="{40416562-286B-43F6-AB71-93EEF55D611B}" type="pres">
      <dgm:prSet presAssocID="{E416F33E-0C7F-4642-91AC-0898EF49FADC}" presName="parTx" presStyleLbl="revTx" presStyleIdx="0" presStyleCnt="1" custLinFactNeighborX="17355" custLinFactNeighborY="1294">
        <dgm:presLayoutVars>
          <dgm:chMax val="0"/>
          <dgm:chPref val="0"/>
        </dgm:presLayoutVars>
      </dgm:prSet>
      <dgm:spPr>
        <a:xfrm>
          <a:off x="1507738" y="707092"/>
          <a:ext cx="9007861" cy="1305401"/>
        </a:xfrm>
        <a:prstGeom prst="rect">
          <a:avLst/>
        </a:prstGeom>
      </dgm:spPr>
    </dgm:pt>
  </dgm:ptLst>
  <dgm:cxnLst>
    <dgm:cxn modelId="{F500A4B9-11FF-4376-B26A-CC6BE2DD3243}" srcId="{EF83E227-D176-4800-BBFD-1CE45630B323}" destId="{E416F33E-0C7F-4642-91AC-0898EF49FADC}" srcOrd="0" destOrd="0" parTransId="{36FA5BCD-222E-4460-8B15-57F24D7AE886}" sibTransId="{65F80F39-DF8E-40F6-A94A-3B9DAD626642}"/>
    <dgm:cxn modelId="{CC5D36E5-9142-4F7D-B704-DBFC28619C53}" type="presOf" srcId="{EF83E227-D176-4800-BBFD-1CE45630B323}" destId="{DA9C23F9-952E-4B2F-A468-E27A82A5C282}" srcOrd="0" destOrd="0" presId="urn:microsoft.com/office/officeart/2018/2/layout/IconVerticalSolidList"/>
    <dgm:cxn modelId="{09C248FD-356C-4969-B1CD-9E72565E5E32}" type="presOf" srcId="{E416F33E-0C7F-4642-91AC-0898EF49FADC}" destId="{40416562-286B-43F6-AB71-93EEF55D611B}" srcOrd="0" destOrd="0" presId="urn:microsoft.com/office/officeart/2018/2/layout/IconVerticalSolidList"/>
    <dgm:cxn modelId="{1C2DD5DC-C3DE-4B2A-9AFD-2019ADB32165}" type="presParOf" srcId="{DA9C23F9-952E-4B2F-A468-E27A82A5C282}" destId="{1AB7AB02-C5CB-4327-A9D3-B32E10D99549}" srcOrd="0" destOrd="0" presId="urn:microsoft.com/office/officeart/2018/2/layout/IconVerticalSolidList"/>
    <dgm:cxn modelId="{1E6F27CB-FD41-4372-B7DD-FFFD9F5B2097}" type="presParOf" srcId="{1AB7AB02-C5CB-4327-A9D3-B32E10D99549}" destId="{C5560132-C2BB-48EB-B4BF-11D22B948329}" srcOrd="0" destOrd="0" presId="urn:microsoft.com/office/officeart/2018/2/layout/IconVerticalSolidList"/>
    <dgm:cxn modelId="{3C1429E0-BF22-499B-AC56-562A3A48757B}" type="presParOf" srcId="{1AB7AB02-C5CB-4327-A9D3-B32E10D99549}" destId="{30AB0146-1D5B-432D-BD45-4EFDEC89C634}" srcOrd="1" destOrd="0" presId="urn:microsoft.com/office/officeart/2018/2/layout/IconVerticalSolidList"/>
    <dgm:cxn modelId="{C5C951BC-1056-4EB7-8450-6C57DB7259D6}" type="presParOf" srcId="{1AB7AB02-C5CB-4327-A9D3-B32E10D99549}" destId="{BD4FD517-9955-4887-ABDB-E8ADBB74CB57}" srcOrd="2" destOrd="0" presId="urn:microsoft.com/office/officeart/2018/2/layout/IconVerticalSolidList"/>
    <dgm:cxn modelId="{B0EC1DD7-734A-41D3-9E19-C60CD5BA9D5F}" type="presParOf" srcId="{1AB7AB02-C5CB-4327-A9D3-B32E10D99549}" destId="{40416562-286B-43F6-AB71-93EEF55D611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BBC6B-A673-41CF-9B38-81547D576CF5}">
      <dsp:nvSpPr>
        <dsp:cNvPr id="0" name=""/>
        <dsp:cNvSpPr/>
      </dsp:nvSpPr>
      <dsp:spPr>
        <a:xfrm>
          <a:off x="1455225" y="47567"/>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76D6FD-07A7-4898-8409-6494E4E73283}">
      <dsp:nvSpPr>
        <dsp:cNvPr id="0" name=""/>
        <dsp:cNvSpPr/>
      </dsp:nvSpPr>
      <dsp:spPr>
        <a:xfrm>
          <a:off x="1923225" y="515567"/>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127678-A0CC-4E0F-8A88-87B6028DAE64}">
      <dsp:nvSpPr>
        <dsp:cNvPr id="0" name=""/>
        <dsp:cNvSpPr/>
      </dsp:nvSpPr>
      <dsp:spPr>
        <a:xfrm>
          <a:off x="781495" y="2927568"/>
          <a:ext cx="348600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1" kern="1200" dirty="0">
              <a:solidFill>
                <a:srgbClr val="00204E"/>
              </a:solidFill>
            </a:rPr>
            <a:t>Morgan Milavickas </a:t>
          </a:r>
          <a:r>
            <a:rPr lang="en-US" sz="1600" b="1" kern="1200" dirty="0">
              <a:solidFill>
                <a:srgbClr val="00204E"/>
              </a:solidFill>
              <a:hlinkClick xmlns:r="http://schemas.openxmlformats.org/officeDocument/2006/relationships" r:id="rId3">
                <a:extLst>
                  <a:ext uri="{A12FA001-AC4F-418D-AE19-62706E023703}">
                    <ahyp:hlinkClr xmlns:ahyp="http://schemas.microsoft.com/office/drawing/2018/hyperlinkcolor" val="tx"/>
                  </a:ext>
                </a:extLst>
              </a:hlinkClick>
            </a:rPr>
            <a:t>MilavickasM@pcsb.org</a:t>
          </a:r>
          <a:r>
            <a:rPr lang="en-US" sz="1600" b="1" kern="1200" dirty="0">
              <a:solidFill>
                <a:srgbClr val="00204E"/>
              </a:solidFill>
            </a:rPr>
            <a:t> </a:t>
          </a:r>
        </a:p>
      </dsp:txBody>
      <dsp:txXfrm>
        <a:off x="781495" y="2927568"/>
        <a:ext cx="3486004" cy="720000"/>
      </dsp:txXfrm>
    </dsp:sp>
    <dsp:sp modelId="{6533EA60-E2D9-4241-B4C3-609B916951CE}">
      <dsp:nvSpPr>
        <dsp:cNvPr id="0" name=""/>
        <dsp:cNvSpPr/>
      </dsp:nvSpPr>
      <dsp:spPr>
        <a:xfrm>
          <a:off x="5774775" y="47567"/>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233A5A-D740-4CA1-A6B0-5EFB592172B5}">
      <dsp:nvSpPr>
        <dsp:cNvPr id="0" name=""/>
        <dsp:cNvSpPr/>
      </dsp:nvSpPr>
      <dsp:spPr>
        <a:xfrm>
          <a:off x="6242775" y="515567"/>
          <a:ext cx="1260000" cy="126000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A6E4A8-001E-41C9-9DAC-228D0A1687A8}">
      <dsp:nvSpPr>
        <dsp:cNvPr id="0" name=""/>
        <dsp:cNvSpPr/>
      </dsp:nvSpPr>
      <dsp:spPr>
        <a:xfrm>
          <a:off x="4983225" y="2927568"/>
          <a:ext cx="37791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1" kern="1200" dirty="0">
              <a:solidFill>
                <a:srgbClr val="00204E"/>
              </a:solidFill>
            </a:rPr>
            <a:t>Heidi Anderson-Rhodes</a:t>
          </a:r>
          <a:r>
            <a:rPr lang="en-US" sz="2000" kern="1200" dirty="0">
              <a:solidFill>
                <a:srgbClr val="00204E"/>
              </a:solidFill>
            </a:rPr>
            <a:t> </a:t>
          </a:r>
          <a:r>
            <a:rPr lang="en-US" sz="1600" b="1" kern="1200" dirty="0">
              <a:solidFill>
                <a:srgbClr val="00204E"/>
              </a:solidFill>
              <a:hlinkClick xmlns:r="http://schemas.openxmlformats.org/officeDocument/2006/relationships" r:id="rId6">
                <a:extLst>
                  <a:ext uri="{A12FA001-AC4F-418D-AE19-62706E023703}">
                    <ahyp:hlinkClr xmlns:ahyp="http://schemas.microsoft.com/office/drawing/2018/hyperlinkcolor" val="tx"/>
                  </a:ext>
                </a:extLst>
              </a:hlinkClick>
            </a:rPr>
            <a:t>Andersonrhodesh@pcsb.org</a:t>
          </a:r>
          <a:r>
            <a:rPr lang="en-US" sz="1600" b="1" kern="1200" dirty="0">
              <a:solidFill>
                <a:srgbClr val="00204E"/>
              </a:solidFill>
            </a:rPr>
            <a:t> </a:t>
          </a:r>
        </a:p>
      </dsp:txBody>
      <dsp:txXfrm>
        <a:off x="4983225" y="2927568"/>
        <a:ext cx="37791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EE062-2BB1-4E8B-94DB-75E007F8C0F9}">
      <dsp:nvSpPr>
        <dsp:cNvPr id="0" name=""/>
        <dsp:cNvSpPr/>
      </dsp:nvSpPr>
      <dsp:spPr>
        <a:xfrm>
          <a:off x="0" y="1382646"/>
          <a:ext cx="8540321" cy="11688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D012BD-75A5-48FC-9304-402672B5A20F}">
      <dsp:nvSpPr>
        <dsp:cNvPr id="0" name=""/>
        <dsp:cNvSpPr/>
      </dsp:nvSpPr>
      <dsp:spPr>
        <a:xfrm>
          <a:off x="353563" y="1626587"/>
          <a:ext cx="642842" cy="642842"/>
        </a:xfrm>
        <a:prstGeom prst="rect">
          <a:avLst/>
        </a:prstGeom>
        <a:blipFill>
          <a:blip xmlns:r="http://schemas.openxmlformats.org/officeDocument/2006/relationships" r:embed="rId1"/>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1A806D-6348-40A2-8C43-1C0DE56274E8}">
      <dsp:nvSpPr>
        <dsp:cNvPr id="0" name=""/>
        <dsp:cNvSpPr/>
      </dsp:nvSpPr>
      <dsp:spPr>
        <a:xfrm>
          <a:off x="1349970" y="1363606"/>
          <a:ext cx="7190350" cy="1168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45720" rIns="91440" bIns="45720" numCol="1" spcCol="1270" rtlCol="0" anchor="ctr" anchorCtr="0">
          <a:noAutofit/>
        </a:bodyPr>
        <a:lstStyle/>
        <a:p>
          <a:pPr marL="0" lvl="0" indent="0" algn="l" defTabSz="1244600">
            <a:lnSpc>
              <a:spcPct val="100000"/>
            </a:lnSpc>
            <a:spcBef>
              <a:spcPct val="0"/>
            </a:spcBef>
            <a:spcAft>
              <a:spcPct val="35000"/>
            </a:spcAft>
            <a:buNone/>
          </a:pPr>
          <a:r>
            <a:rPr lang="en-US" sz="2800" b="1" kern="1200" dirty="0">
              <a:solidFill>
                <a:schemeClr val="tx1"/>
              </a:solidFill>
              <a:latin typeface="Segoe UI" panose="020B0502040204020203" pitchFamily="34" charset="0"/>
              <a:ea typeface="+mn-ea"/>
              <a:cs typeface="Segoe UI" panose="020B0502040204020203" pitchFamily="34" charset="0"/>
            </a:rPr>
            <a:t>Step by Step Instructions:  </a:t>
          </a:r>
          <a:r>
            <a:rPr lang="en-US" sz="2400" b="1" kern="1200" dirty="0">
              <a:solidFill>
                <a:schemeClr val="tx1"/>
              </a:solidFill>
              <a:latin typeface="Segoe UI" panose="020B0502040204020203" pitchFamily="34" charset="0"/>
              <a:ea typeface="+mn-ea"/>
              <a:cs typeface="Segoe UI" panose="020B0502040204020203" pitchFamily="34" charset="0"/>
              <a:hlinkClick xmlns:r="http://schemas.openxmlformats.org/officeDocument/2006/relationships" r:id="rId2">
                <a:extLst>
                  <a:ext uri="{A12FA001-AC4F-418D-AE19-62706E023703}">
                    <ahyp:hlinkClr xmlns:ahyp="http://schemas.microsoft.com/office/drawing/2018/hyperlinkcolor" val="tx"/>
                  </a:ext>
                </a:extLst>
              </a:hlinkClick>
            </a:rPr>
            <a:t>https://www.nitrocollege.com/fafsa-application</a:t>
          </a:r>
          <a:r>
            <a:rPr lang="en-US" sz="2400" b="1" kern="1200" dirty="0">
              <a:solidFill>
                <a:schemeClr val="tx1"/>
              </a:solidFill>
              <a:latin typeface="Segoe UI" panose="020B0502040204020203" pitchFamily="34" charset="0"/>
              <a:ea typeface="+mn-ea"/>
              <a:cs typeface="Segoe UI" panose="020B0502040204020203" pitchFamily="34" charset="0"/>
            </a:rPr>
            <a:t> </a:t>
          </a:r>
          <a:endParaRPr lang="en-US" sz="2800" b="1" kern="1200" dirty="0">
            <a:solidFill>
              <a:schemeClr val="tx1"/>
            </a:solidFill>
            <a:latin typeface="Segoe UI" panose="020B0502040204020203" pitchFamily="34" charset="0"/>
            <a:ea typeface="+mn-ea"/>
            <a:cs typeface="Segoe UI" panose="020B0502040204020203" pitchFamily="34" charset="0"/>
          </a:endParaRPr>
        </a:p>
      </dsp:txBody>
      <dsp:txXfrm>
        <a:off x="1349970" y="1363606"/>
        <a:ext cx="7190350" cy="11688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60132-C2BB-48EB-B4BF-11D22B948329}">
      <dsp:nvSpPr>
        <dsp:cNvPr id="0" name=""/>
        <dsp:cNvSpPr/>
      </dsp:nvSpPr>
      <dsp:spPr>
        <a:xfrm>
          <a:off x="0" y="1386713"/>
          <a:ext cx="6247068" cy="11688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AB0146-1D5B-432D-BD45-4EFDEC89C634}">
      <dsp:nvSpPr>
        <dsp:cNvPr id="0" name=""/>
        <dsp:cNvSpPr/>
      </dsp:nvSpPr>
      <dsp:spPr>
        <a:xfrm>
          <a:off x="353563" y="1626587"/>
          <a:ext cx="642842" cy="6428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416562-286B-43F6-AB71-93EEF55D611B}">
      <dsp:nvSpPr>
        <dsp:cNvPr id="0" name=""/>
        <dsp:cNvSpPr/>
      </dsp:nvSpPr>
      <dsp:spPr>
        <a:xfrm>
          <a:off x="1349970" y="1378730"/>
          <a:ext cx="4897097" cy="1168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45720" rIns="91440" bIns="45720" numCol="1" spcCol="1270" rtlCol="0" anchor="ctr" anchorCtr="0">
          <a:noAutofit/>
        </a:bodyPr>
        <a:lstStyle/>
        <a:p>
          <a:pPr marL="0" lvl="0" indent="0" algn="l" defTabSz="1422400">
            <a:lnSpc>
              <a:spcPct val="100000"/>
            </a:lnSpc>
            <a:spcBef>
              <a:spcPct val="0"/>
            </a:spcBef>
            <a:spcAft>
              <a:spcPct val="35000"/>
            </a:spcAft>
            <a:buNone/>
          </a:pPr>
          <a:r>
            <a:rPr lang="en-US" sz="3200" b="1" kern="1200" dirty="0">
              <a:solidFill>
                <a:schemeClr val="tx1"/>
              </a:solidFill>
              <a:latin typeface="Segoe UI" panose="020B0502040204020203" pitchFamily="34" charset="0"/>
              <a:ea typeface="+mn-ea"/>
              <a:cs typeface="Segoe UI" panose="020B0502040204020203" pitchFamily="34" charset="0"/>
            </a:rPr>
            <a:t>FAFSA : Studentaid.gov</a:t>
          </a:r>
        </a:p>
      </dsp:txBody>
      <dsp:txXfrm>
        <a:off x="1349970" y="1378730"/>
        <a:ext cx="4897097" cy="1168805"/>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EAD39E-FC76-46AA-A2A1-4962A9294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a:extLst>
              <a:ext uri="{FF2B5EF4-FFF2-40B4-BE49-F238E27FC236}">
                <a16:creationId xmlns:a16="http://schemas.microsoft.com/office/drawing/2014/main" id="{A575021D-FFF8-421E-A8C9-E603612200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0A035A3-0446-411E-BC69-43E038EE290C}" type="datetime1">
              <a:rPr lang="en-GB" smtClean="0"/>
              <a:t>11/10/2022</a:t>
            </a:fld>
            <a:endParaRPr lang="en-GB" dirty="0"/>
          </a:p>
        </p:txBody>
      </p:sp>
      <p:sp>
        <p:nvSpPr>
          <p:cNvPr id="4" name="Footer Placeholder 3">
            <a:extLst>
              <a:ext uri="{FF2B5EF4-FFF2-40B4-BE49-F238E27FC236}">
                <a16:creationId xmlns:a16="http://schemas.microsoft.com/office/drawing/2014/main" id="{290265E3-F11B-4209-B41D-ECCCADC39B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a:extLst>
              <a:ext uri="{FF2B5EF4-FFF2-40B4-BE49-F238E27FC236}">
                <a16:creationId xmlns:a16="http://schemas.microsoft.com/office/drawing/2014/main" id="{57881A2D-E527-44C8-8FED-89B973DDA7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F2546D6-91CC-4270-8195-6FD5606151D5}" type="slidenum">
              <a:rPr lang="en-GB" smtClean="0"/>
              <a:t>‹#›</a:t>
            </a:fld>
            <a:endParaRPr lang="en-GB" dirty="0"/>
          </a:p>
        </p:txBody>
      </p:sp>
    </p:spTree>
    <p:extLst>
      <p:ext uri="{BB962C8B-B14F-4D97-AF65-F5344CB8AC3E}">
        <p14:creationId xmlns:p14="http://schemas.microsoft.com/office/powerpoint/2010/main" val="33940289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BCA7611-4307-4232-8619-82F4F3835923}" type="datetime1">
              <a:rPr lang="en-GB" noProof="0" smtClean="0"/>
              <a:t>11/10/2022</a:t>
            </a:fld>
            <a:endParaRPr lang="en-GB"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2342959-9D20-41A5-AA68-F0F6AD93C715}" type="slidenum">
              <a:rPr lang="en-GB" noProof="0" smtClean="0"/>
              <a:t>‹#›</a:t>
            </a:fld>
            <a:endParaRPr lang="en-GB" noProof="0" dirty="0"/>
          </a:p>
        </p:txBody>
      </p:sp>
    </p:spTree>
    <p:extLst>
      <p:ext uri="{BB962C8B-B14F-4D97-AF65-F5344CB8AC3E}">
        <p14:creationId xmlns:p14="http://schemas.microsoft.com/office/powerpoint/2010/main" val="38180396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tudentaid.gov/complete-aid-process/how-calculate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1" dirty="0"/>
              <a:t>Explore Careers: </a:t>
            </a:r>
          </a:p>
          <a:p>
            <a:pPr marL="171450" indent="-171450" rtl="0">
              <a:buFont typeface="Arial" panose="020B0604020202020204" pitchFamily="34" charset="0"/>
              <a:buChar char="•"/>
            </a:pPr>
            <a:r>
              <a:rPr lang="en-US" b="0" dirty="0"/>
              <a:t>Favorite classes, big futures</a:t>
            </a:r>
          </a:p>
          <a:p>
            <a:pPr marL="171450" indent="-171450" rtl="0">
              <a:buFont typeface="Arial" panose="020B0604020202020204" pitchFamily="34" charset="0"/>
              <a:buChar char="•"/>
            </a:pPr>
            <a:r>
              <a:rPr lang="en-US" b="0" dirty="0"/>
              <a:t>Discuss industry hub cities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Explore Careers: </a:t>
            </a:r>
          </a:p>
          <a:p>
            <a:pPr marL="171450" indent="-171450" rtl="0">
              <a:buFont typeface="Arial" panose="020B0604020202020204" pitchFamily="34" charset="0"/>
              <a:buChar char="•"/>
            </a:pPr>
            <a:endParaRPr lang="en-US" b="0" dirty="0"/>
          </a:p>
          <a:p>
            <a:pPr marL="171450" indent="-171450" rtl="0">
              <a:buFont typeface="Arial" panose="020B0604020202020204" pitchFamily="34" charset="0"/>
              <a:buChar char="•"/>
            </a:pPr>
            <a:r>
              <a:rPr lang="en-US" b="0" dirty="0"/>
              <a:t>Post HS Options</a:t>
            </a:r>
          </a:p>
        </p:txBody>
      </p:sp>
      <p:sp>
        <p:nvSpPr>
          <p:cNvPr id="4" name="Slide Number Placeholder 3"/>
          <p:cNvSpPr>
            <a:spLocks noGrp="1"/>
          </p:cNvSpPr>
          <p:nvPr>
            <p:ph type="sldNum" sz="quarter" idx="5"/>
          </p:nvPr>
        </p:nvSpPr>
        <p:spPr/>
        <p:txBody>
          <a:bodyPr rtlCol="0"/>
          <a:lstStyle/>
          <a:p>
            <a:pPr rtl="0"/>
            <a:fld id="{C2342959-9D20-41A5-AA68-F0F6AD93C715}" type="slidenum">
              <a:rPr lang="en-US" smtClean="0"/>
              <a:t>3</a:t>
            </a:fld>
            <a:endParaRPr lang="en-US" dirty="0"/>
          </a:p>
        </p:txBody>
      </p:sp>
    </p:spTree>
    <p:extLst>
      <p:ext uri="{BB962C8B-B14F-4D97-AF65-F5344CB8AC3E}">
        <p14:creationId xmlns:p14="http://schemas.microsoft.com/office/powerpoint/2010/main" val="2234493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115" indent="-235115" fontAlgn="ctr">
              <a:buFont typeface="Arial" panose="020B0604020202020204" pitchFamily="34" charset="0"/>
              <a:buChar char="§"/>
            </a:pPr>
            <a:r>
              <a:rPr lang="en-US" dirty="0">
                <a:effectLst/>
                <a:latin typeface="Calibri" panose="020F0502020204030204" pitchFamily="34" charset="0"/>
              </a:rPr>
              <a:t>FSA ID is a legal signature, do not share.</a:t>
            </a:r>
          </a:p>
          <a:p>
            <a:pPr marL="235115" indent="-235115" fontAlgn="ctr">
              <a:buFont typeface="Arial" panose="020B0604020202020204" pitchFamily="34" charset="0"/>
              <a:buChar char="§"/>
            </a:pPr>
            <a:r>
              <a:rPr lang="en-US" dirty="0">
                <a:effectLst/>
                <a:latin typeface="Calibri" panose="020F0502020204030204" pitchFamily="34" charset="0"/>
              </a:rPr>
              <a:t>One for parent, one for student</a:t>
            </a:r>
          </a:p>
          <a:p>
            <a:pPr marL="235115" indent="-235115" fontAlgn="ctr">
              <a:buFont typeface="Arial" panose="020B0604020202020204" pitchFamily="34" charset="0"/>
              <a:buChar char="§"/>
            </a:pPr>
            <a:r>
              <a:rPr lang="en-US" b="1" dirty="0">
                <a:effectLst/>
                <a:latin typeface="Calibri" panose="020F0502020204030204" pitchFamily="34" charset="0"/>
              </a:rPr>
              <a:t>Learn what to do if you live with only one parent other legal guardian or are independent </a:t>
            </a:r>
          </a:p>
          <a:p>
            <a:pPr marL="235115" indent="-235115" fontAlgn="ctr">
              <a:buFont typeface="Arial" panose="020B0604020202020204" pitchFamily="34" charset="0"/>
              <a:buChar char="§"/>
            </a:pPr>
            <a:endParaRPr lang="en-US" dirty="0">
              <a:effectLst/>
              <a:latin typeface="Calibri" panose="020F0502020204030204" pitchFamily="34" charset="0"/>
            </a:endParaRPr>
          </a:p>
          <a:p>
            <a:pPr marL="235115" indent="-235115" fontAlgn="ctr">
              <a:buFont typeface="Arial" panose="020B0604020202020204" pitchFamily="34" charset="0"/>
              <a:buChar char="§"/>
            </a:pPr>
            <a:r>
              <a:rPr lang="en-US" dirty="0">
                <a:effectLst/>
                <a:latin typeface="Calibri" panose="020F0502020204030204" pitchFamily="34" charset="0"/>
              </a:rPr>
              <a:t>Income: 2021 TAX YEAR</a:t>
            </a:r>
          </a:p>
          <a:p>
            <a:pPr marL="235115" indent="-235115" fontAlgn="ctr">
              <a:buFont typeface="Arial" panose="020B0604020202020204" pitchFamily="34" charset="0"/>
              <a:buChar char="§"/>
            </a:pPr>
            <a:r>
              <a:rPr lang="en-US" dirty="0">
                <a:effectLst/>
                <a:latin typeface="Calibri" panose="020F0502020204030204" pitchFamily="34" charset="0"/>
              </a:rPr>
              <a:t>Assets and Family Info : AS OF FILING DATE</a:t>
            </a:r>
          </a:p>
          <a:p>
            <a:pPr marL="235115" indent="-235115" fontAlgn="ctr">
              <a:buFont typeface="Arial" panose="020B0604020202020204" pitchFamily="34" charset="0"/>
              <a:buChar char="§"/>
            </a:pPr>
            <a:r>
              <a:rPr lang="en-US" dirty="0">
                <a:effectLst/>
                <a:latin typeface="Calibri" panose="020F0502020204030204" pitchFamily="34" charset="0"/>
              </a:rPr>
              <a:t>If DRAMATICALLY DIFFERENT between 21/22: Fill it out and reach out directly to college to talk about an appeal / judgment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FF285-4691-489D-ACE0-A4B4BCE202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223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1" dirty="0"/>
              <a:t>Explore Careers: </a:t>
            </a:r>
          </a:p>
          <a:p>
            <a:pPr marL="171450" indent="-171450" rtl="0">
              <a:buFont typeface="Arial" panose="020B0604020202020204" pitchFamily="34" charset="0"/>
              <a:buChar char="•"/>
            </a:pPr>
            <a:r>
              <a:rPr lang="en-US" b="0" dirty="0"/>
              <a:t>Favorite classes, big futures</a:t>
            </a:r>
          </a:p>
          <a:p>
            <a:pPr marL="171450" indent="-171450" rtl="0">
              <a:buFont typeface="Arial" panose="020B0604020202020204" pitchFamily="34" charset="0"/>
              <a:buChar char="•"/>
            </a:pPr>
            <a:r>
              <a:rPr lang="en-US" b="0" dirty="0"/>
              <a:t>Discuss industry hub cities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Explore Careers: </a:t>
            </a:r>
          </a:p>
          <a:p>
            <a:pPr marL="171450" indent="-171450" rtl="0">
              <a:buFont typeface="Arial" panose="020B0604020202020204" pitchFamily="34" charset="0"/>
              <a:buChar char="•"/>
            </a:pPr>
            <a:endParaRPr lang="en-US" b="0" dirty="0"/>
          </a:p>
          <a:p>
            <a:pPr marL="171450" indent="-171450" rtl="0">
              <a:buFont typeface="Arial" panose="020B0604020202020204" pitchFamily="34" charset="0"/>
              <a:buChar char="•"/>
            </a:pPr>
            <a:r>
              <a:rPr lang="en-US" b="0" dirty="0"/>
              <a:t>Post HS Options</a:t>
            </a:r>
          </a:p>
        </p:txBody>
      </p:sp>
      <p:sp>
        <p:nvSpPr>
          <p:cNvPr id="4" name="Slide Number Placeholder 3"/>
          <p:cNvSpPr>
            <a:spLocks noGrp="1"/>
          </p:cNvSpPr>
          <p:nvPr>
            <p:ph type="sldNum" sz="quarter" idx="5"/>
          </p:nvPr>
        </p:nvSpPr>
        <p:spPr/>
        <p:txBody>
          <a:bodyPr rtlCol="0"/>
          <a:lstStyle/>
          <a:p>
            <a:pPr rtl="0"/>
            <a:fld id="{C2342959-9D20-41A5-AA68-F0F6AD93C715}" type="slidenum">
              <a:rPr lang="en-US" smtClean="0"/>
              <a:t>15</a:t>
            </a:fld>
            <a:endParaRPr lang="en-US" dirty="0"/>
          </a:p>
        </p:txBody>
      </p:sp>
    </p:spTree>
    <p:extLst>
      <p:ext uri="{BB962C8B-B14F-4D97-AF65-F5344CB8AC3E}">
        <p14:creationId xmlns:p14="http://schemas.microsoft.com/office/powerpoint/2010/main" val="2063648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1" dirty="0"/>
              <a:t>Explore Careers: </a:t>
            </a:r>
          </a:p>
          <a:p>
            <a:pPr marL="171450" indent="-171450" rtl="0">
              <a:buFont typeface="Arial" panose="020B0604020202020204" pitchFamily="34" charset="0"/>
              <a:buChar char="•"/>
            </a:pPr>
            <a:r>
              <a:rPr lang="en-US" b="0" dirty="0"/>
              <a:t>Favorite classes, big futures</a:t>
            </a:r>
          </a:p>
          <a:p>
            <a:pPr marL="171450" indent="-171450" rtl="0">
              <a:buFont typeface="Arial" panose="020B0604020202020204" pitchFamily="34" charset="0"/>
              <a:buChar char="•"/>
            </a:pPr>
            <a:r>
              <a:rPr lang="en-US" b="0" dirty="0"/>
              <a:t>Discuss industry hub cities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Explore Careers: </a:t>
            </a:r>
          </a:p>
          <a:p>
            <a:pPr marL="171450" indent="-171450" rtl="0">
              <a:buFont typeface="Arial" panose="020B0604020202020204" pitchFamily="34" charset="0"/>
              <a:buChar char="•"/>
            </a:pPr>
            <a:endParaRPr lang="en-US" b="0" dirty="0"/>
          </a:p>
          <a:p>
            <a:pPr marL="171450" indent="-171450" rtl="0">
              <a:buFont typeface="Arial" panose="020B0604020202020204" pitchFamily="34" charset="0"/>
              <a:buChar char="•"/>
            </a:pPr>
            <a:r>
              <a:rPr lang="en-US" b="0" dirty="0"/>
              <a:t>Post HS Options</a:t>
            </a:r>
          </a:p>
        </p:txBody>
      </p:sp>
      <p:sp>
        <p:nvSpPr>
          <p:cNvPr id="4" name="Slide Number Placeholder 3"/>
          <p:cNvSpPr>
            <a:spLocks noGrp="1"/>
          </p:cNvSpPr>
          <p:nvPr>
            <p:ph type="sldNum" sz="quarter" idx="5"/>
          </p:nvPr>
        </p:nvSpPr>
        <p:spPr/>
        <p:txBody>
          <a:bodyPr rtlCol="0"/>
          <a:lstStyle/>
          <a:p>
            <a:pPr rtl="0"/>
            <a:fld id="{C2342959-9D20-41A5-AA68-F0F6AD93C715}" type="slidenum">
              <a:rPr lang="en-US" smtClean="0"/>
              <a:t>4</a:t>
            </a:fld>
            <a:endParaRPr lang="en-US" dirty="0"/>
          </a:p>
        </p:txBody>
      </p:sp>
    </p:spTree>
    <p:extLst>
      <p:ext uri="{BB962C8B-B14F-4D97-AF65-F5344CB8AC3E}">
        <p14:creationId xmlns:p14="http://schemas.microsoft.com/office/powerpoint/2010/main" val="2149346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1" dirty="0"/>
              <a:t>Explore Careers: </a:t>
            </a:r>
          </a:p>
          <a:p>
            <a:pPr marL="171450" indent="-171450" rtl="0">
              <a:buFont typeface="Arial" panose="020B0604020202020204" pitchFamily="34" charset="0"/>
              <a:buChar char="•"/>
            </a:pPr>
            <a:r>
              <a:rPr lang="en-US" b="0" dirty="0"/>
              <a:t>Favorite classes, big futures</a:t>
            </a:r>
          </a:p>
          <a:p>
            <a:pPr marL="171450" indent="-171450" rtl="0">
              <a:buFont typeface="Arial" panose="020B0604020202020204" pitchFamily="34" charset="0"/>
              <a:buChar char="•"/>
            </a:pPr>
            <a:r>
              <a:rPr lang="en-US" b="0" dirty="0"/>
              <a:t>Discuss industry hub cities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Explore Careers: </a:t>
            </a:r>
          </a:p>
          <a:p>
            <a:pPr marL="171450" indent="-171450" rtl="0">
              <a:buFont typeface="Arial" panose="020B0604020202020204" pitchFamily="34" charset="0"/>
              <a:buChar char="•"/>
            </a:pPr>
            <a:endParaRPr lang="en-US" b="0" dirty="0"/>
          </a:p>
          <a:p>
            <a:pPr marL="171450" indent="-171450" rtl="0">
              <a:buFont typeface="Arial" panose="020B0604020202020204" pitchFamily="34" charset="0"/>
              <a:buChar char="•"/>
            </a:pPr>
            <a:r>
              <a:rPr lang="en-US" b="0" dirty="0"/>
              <a:t>Post HS Options</a:t>
            </a:r>
          </a:p>
        </p:txBody>
      </p:sp>
      <p:sp>
        <p:nvSpPr>
          <p:cNvPr id="4" name="Slide Number Placeholder 3"/>
          <p:cNvSpPr>
            <a:spLocks noGrp="1"/>
          </p:cNvSpPr>
          <p:nvPr>
            <p:ph type="sldNum" sz="quarter" idx="5"/>
          </p:nvPr>
        </p:nvSpPr>
        <p:spPr/>
        <p:txBody>
          <a:bodyPr rtlCol="0"/>
          <a:lstStyle/>
          <a:p>
            <a:pPr rtl="0"/>
            <a:fld id="{C2342959-9D20-41A5-AA68-F0F6AD93C715}" type="slidenum">
              <a:rPr lang="en-US" smtClean="0"/>
              <a:t>5</a:t>
            </a:fld>
            <a:endParaRPr lang="en-US" dirty="0"/>
          </a:p>
        </p:txBody>
      </p:sp>
    </p:spTree>
    <p:extLst>
      <p:ext uri="{BB962C8B-B14F-4D97-AF65-F5344CB8AC3E}">
        <p14:creationId xmlns:p14="http://schemas.microsoft.com/office/powerpoint/2010/main" val="1061726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1" dirty="0"/>
              <a:t>Explore Careers: </a:t>
            </a:r>
          </a:p>
          <a:p>
            <a:pPr marL="171450" indent="-171450" rtl="0">
              <a:buFont typeface="Arial" panose="020B0604020202020204" pitchFamily="34" charset="0"/>
              <a:buChar char="•"/>
            </a:pPr>
            <a:r>
              <a:rPr lang="en-US" b="0" dirty="0"/>
              <a:t>Favorite classes, big futures</a:t>
            </a:r>
          </a:p>
          <a:p>
            <a:pPr marL="171450" indent="-171450" rtl="0">
              <a:buFont typeface="Arial" panose="020B0604020202020204" pitchFamily="34" charset="0"/>
              <a:buChar char="•"/>
            </a:pPr>
            <a:r>
              <a:rPr lang="en-US" b="0" dirty="0"/>
              <a:t>Discuss industry hub cities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Explore Careers: </a:t>
            </a:r>
          </a:p>
          <a:p>
            <a:pPr marL="171450" indent="-171450" rtl="0">
              <a:buFont typeface="Arial" panose="020B0604020202020204" pitchFamily="34" charset="0"/>
              <a:buChar char="•"/>
            </a:pPr>
            <a:endParaRPr lang="en-US" b="0" dirty="0"/>
          </a:p>
          <a:p>
            <a:pPr marL="171450" indent="-171450" rtl="0">
              <a:buFont typeface="Arial" panose="020B0604020202020204" pitchFamily="34" charset="0"/>
              <a:buChar char="•"/>
            </a:pPr>
            <a:r>
              <a:rPr lang="en-US" b="0" dirty="0"/>
              <a:t>Post HS Options</a:t>
            </a:r>
          </a:p>
        </p:txBody>
      </p:sp>
      <p:sp>
        <p:nvSpPr>
          <p:cNvPr id="4" name="Slide Number Placeholder 3"/>
          <p:cNvSpPr>
            <a:spLocks noGrp="1"/>
          </p:cNvSpPr>
          <p:nvPr>
            <p:ph type="sldNum" sz="quarter" idx="5"/>
          </p:nvPr>
        </p:nvSpPr>
        <p:spPr/>
        <p:txBody>
          <a:bodyPr rtlCol="0"/>
          <a:lstStyle/>
          <a:p>
            <a:pPr rtl="0"/>
            <a:fld id="{C2342959-9D20-41A5-AA68-F0F6AD93C715}" type="slidenum">
              <a:rPr lang="en-US" smtClean="0"/>
              <a:t>6</a:t>
            </a:fld>
            <a:endParaRPr lang="en-US" dirty="0"/>
          </a:p>
        </p:txBody>
      </p:sp>
    </p:spTree>
    <p:extLst>
      <p:ext uri="{BB962C8B-B14F-4D97-AF65-F5344CB8AC3E}">
        <p14:creationId xmlns:p14="http://schemas.microsoft.com/office/powerpoint/2010/main" val="488583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1" dirty="0"/>
              <a:t>Explore Careers: </a:t>
            </a:r>
          </a:p>
          <a:p>
            <a:pPr marL="171450" indent="-171450" rtl="0">
              <a:buFont typeface="Arial" panose="020B0604020202020204" pitchFamily="34" charset="0"/>
              <a:buChar char="•"/>
            </a:pPr>
            <a:r>
              <a:rPr lang="en-US" b="0" dirty="0"/>
              <a:t>Favorite classes, big futures</a:t>
            </a:r>
          </a:p>
          <a:p>
            <a:pPr marL="171450" indent="-171450" rtl="0">
              <a:buFont typeface="Arial" panose="020B0604020202020204" pitchFamily="34" charset="0"/>
              <a:buChar char="•"/>
            </a:pPr>
            <a:r>
              <a:rPr lang="en-US" b="0" dirty="0"/>
              <a:t>Discuss industry hub cities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Explore Careers: </a:t>
            </a:r>
          </a:p>
          <a:p>
            <a:pPr marL="171450" indent="-171450" rtl="0">
              <a:buFont typeface="Arial" panose="020B0604020202020204" pitchFamily="34" charset="0"/>
              <a:buChar char="•"/>
            </a:pPr>
            <a:endParaRPr lang="en-US" b="0" dirty="0"/>
          </a:p>
          <a:p>
            <a:pPr marL="171450" indent="-171450" rtl="0">
              <a:buFont typeface="Arial" panose="020B0604020202020204" pitchFamily="34" charset="0"/>
              <a:buChar char="•"/>
            </a:pPr>
            <a:r>
              <a:rPr lang="en-US" b="0" dirty="0"/>
              <a:t>Post HS Options</a:t>
            </a:r>
          </a:p>
        </p:txBody>
      </p:sp>
      <p:sp>
        <p:nvSpPr>
          <p:cNvPr id="4" name="Slide Number Placeholder 3"/>
          <p:cNvSpPr>
            <a:spLocks noGrp="1"/>
          </p:cNvSpPr>
          <p:nvPr>
            <p:ph type="sldNum" sz="quarter" idx="5"/>
          </p:nvPr>
        </p:nvSpPr>
        <p:spPr/>
        <p:txBody>
          <a:bodyPr rtlCol="0"/>
          <a:lstStyle/>
          <a:p>
            <a:pPr rtl="0"/>
            <a:fld id="{C2342959-9D20-41A5-AA68-F0F6AD93C715}" type="slidenum">
              <a:rPr lang="en-US" smtClean="0"/>
              <a:t>7</a:t>
            </a:fld>
            <a:endParaRPr lang="en-US" dirty="0"/>
          </a:p>
        </p:txBody>
      </p:sp>
    </p:spTree>
    <p:extLst>
      <p:ext uri="{BB962C8B-B14F-4D97-AF65-F5344CB8AC3E}">
        <p14:creationId xmlns:p14="http://schemas.microsoft.com/office/powerpoint/2010/main" val="1317213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FF285-4691-489D-ACE0-A4B4BCE202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25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336" indent="-176336" defTabSz="940460">
              <a:buFont typeface="Arial" panose="020B0604020202020204" pitchFamily="34" charset="0"/>
              <a:buChar char="•"/>
              <a:defRPr/>
            </a:pPr>
            <a:r>
              <a:rPr lang="en-US" b="0" dirty="0"/>
              <a:t>Annual Application: Complete for every year you attend post-secondary school</a:t>
            </a:r>
          </a:p>
          <a:p>
            <a:pPr marL="176336" indent="-176336" defTabSz="940460">
              <a:buFont typeface="Arial" panose="020B0604020202020204" pitchFamily="34" charset="0"/>
              <a:buChar char="•"/>
              <a:defRPr/>
            </a:pPr>
            <a:r>
              <a:rPr lang="en-US" b="1" dirty="0">
                <a:effectLst/>
                <a:latin typeface="Calibri" panose="020F0502020204030204" pitchFamily="34" charset="0"/>
              </a:rPr>
              <a:t>Personal Info, Financial Info, Dependency Status</a:t>
            </a:r>
          </a:p>
          <a:p>
            <a:pPr marL="176336" indent="-176336" defTabSz="940460">
              <a:buFont typeface="Arial" panose="020B0604020202020204" pitchFamily="34" charset="0"/>
              <a:buChar char="•"/>
              <a:defRPr/>
            </a:pPr>
            <a:r>
              <a:rPr lang="en-US" b="0" i="0" dirty="0">
                <a:solidFill>
                  <a:srgbClr val="6A6A6A"/>
                </a:solidFill>
                <a:effectLst/>
                <a:latin typeface="Inter"/>
              </a:rPr>
              <a:t>Used to calculate your </a:t>
            </a:r>
            <a:r>
              <a:rPr lang="en-US" b="0" i="0" u="none" strike="noStrike" dirty="0">
                <a:solidFill>
                  <a:srgbClr val="005AB5"/>
                </a:solidFill>
                <a:effectLst/>
                <a:latin typeface="Inter"/>
                <a:hlinkClick r:id="rId3"/>
              </a:rPr>
              <a:t>Expected Family Contribution (EFC)</a:t>
            </a:r>
            <a:r>
              <a:rPr lang="en-US" b="0" i="0" dirty="0">
                <a:solidFill>
                  <a:srgbClr val="6A6A6A"/>
                </a:solidFill>
                <a:effectLst/>
                <a:latin typeface="Inter"/>
              </a:rPr>
              <a:t> – an index number that colleges use when determining how much financial aid you’d receive if you attend their school.</a:t>
            </a:r>
            <a:endParaRPr lang="en-US" b="0" dirty="0"/>
          </a:p>
          <a:p>
            <a:pPr marL="176336" indent="-176336" defTabSz="940460">
              <a:buFont typeface="Arial" panose="020B0604020202020204" pitchFamily="34" charset="0"/>
              <a:buChar char="•"/>
              <a:defRPr/>
            </a:pPr>
            <a:r>
              <a:rPr lang="en-US" b="0" dirty="0"/>
              <a:t>The application determines a student’s eligibility to receive: Grants, WS, Loans (subsidized)</a:t>
            </a:r>
          </a:p>
          <a:p>
            <a:pPr marL="176336" indent="-176336" defTabSz="940460">
              <a:buFont typeface="Arial" panose="020B0604020202020204" pitchFamily="34" charset="0"/>
              <a:buChar char="•"/>
              <a:defRPr/>
            </a:pPr>
            <a:r>
              <a:rPr lang="en-US" dirty="0">
                <a:solidFill>
                  <a:srgbClr val="FEFFFF"/>
                </a:solidFill>
                <a:latin typeface="Aharoni" panose="02010803020104030203" pitchFamily="2" charset="-79"/>
                <a:cs typeface="Aharoni" panose="02010803020104030203" pitchFamily="2" charset="-79"/>
              </a:rPr>
              <a:t>Many states and colleges use FAFSA data to award their own aid. </a:t>
            </a:r>
            <a:endParaRPr lang="en-US" dirty="0"/>
          </a:p>
          <a:p>
            <a:r>
              <a:rPr lang="en-US" b="1" dirty="0">
                <a:solidFill>
                  <a:srgbClr val="040E13"/>
                </a:solidFill>
                <a:latin typeface="News Cycle"/>
              </a:rPr>
              <a:t>Grants – Do not have to be repaid</a:t>
            </a:r>
          </a:p>
          <a:p>
            <a:pPr lvl="1"/>
            <a:r>
              <a:rPr lang="en-US" dirty="0">
                <a:solidFill>
                  <a:srgbClr val="212529"/>
                </a:solidFill>
                <a:latin typeface="News Cycle"/>
              </a:rPr>
              <a:t>Pell Grants</a:t>
            </a:r>
          </a:p>
          <a:p>
            <a:pPr lvl="1"/>
            <a:r>
              <a:rPr lang="en-US" dirty="0">
                <a:solidFill>
                  <a:srgbClr val="212529"/>
                </a:solidFill>
                <a:latin typeface="News Cycle"/>
              </a:rPr>
              <a:t>Federal Supplemental Educational Opportunity Grants (FSEOG),</a:t>
            </a:r>
          </a:p>
          <a:p>
            <a:pPr lvl="1"/>
            <a:r>
              <a:rPr lang="en-US" dirty="0">
                <a:solidFill>
                  <a:srgbClr val="212529"/>
                </a:solidFill>
                <a:latin typeface="News Cycle"/>
              </a:rPr>
              <a:t>Teacher Education Assistance for College and Higher Education (TEACH) Grants</a:t>
            </a:r>
          </a:p>
          <a:p>
            <a:pPr lvl="1"/>
            <a:r>
              <a:rPr lang="en-US" dirty="0">
                <a:solidFill>
                  <a:srgbClr val="212529"/>
                </a:solidFill>
                <a:latin typeface="News Cycle"/>
              </a:rPr>
              <a:t>Iraq and Afghanistan Service Grants.</a:t>
            </a:r>
          </a:p>
          <a:p>
            <a:r>
              <a:rPr lang="en-US" b="1" dirty="0">
                <a:solidFill>
                  <a:srgbClr val="040E13"/>
                </a:solidFill>
                <a:latin typeface="News Cycle"/>
              </a:rPr>
              <a:t>Work-Study Jobs</a:t>
            </a:r>
          </a:p>
          <a:p>
            <a:pPr lvl="1"/>
            <a:r>
              <a:rPr lang="en-US" dirty="0">
                <a:solidFill>
                  <a:srgbClr val="212529"/>
                </a:solidFill>
                <a:latin typeface="News Cycle"/>
              </a:rPr>
              <a:t>Earn money to pay for school by working part-time (at least min wage).</a:t>
            </a:r>
          </a:p>
          <a:p>
            <a:pPr lvl="1"/>
            <a:r>
              <a:rPr lang="en-US" dirty="0">
                <a:solidFill>
                  <a:srgbClr val="212529"/>
                </a:solidFill>
                <a:latin typeface="News Cycle"/>
              </a:rPr>
              <a:t>Often in your major – your boss knows you are in school</a:t>
            </a:r>
          </a:p>
          <a:p>
            <a:pPr lvl="1"/>
            <a:r>
              <a:rPr lang="en-US" dirty="0">
                <a:solidFill>
                  <a:srgbClr val="212529"/>
                </a:solidFill>
                <a:latin typeface="News Cycle"/>
              </a:rPr>
              <a:t>On or off-campus</a:t>
            </a:r>
          </a:p>
          <a:p>
            <a:r>
              <a:rPr lang="en-US" b="1" dirty="0">
                <a:solidFill>
                  <a:srgbClr val="040E13"/>
                </a:solidFill>
                <a:latin typeface="News Cycle"/>
              </a:rPr>
              <a:t>Loans</a:t>
            </a:r>
          </a:p>
          <a:p>
            <a:pPr lvl="1"/>
            <a:r>
              <a:rPr lang="en-US" dirty="0">
                <a:solidFill>
                  <a:srgbClr val="212529"/>
                </a:solidFill>
                <a:latin typeface="News Cycle"/>
              </a:rPr>
              <a:t>Must be paid back with interest</a:t>
            </a:r>
          </a:p>
          <a:p>
            <a:pPr lvl="1"/>
            <a:r>
              <a:rPr lang="en-US" dirty="0">
                <a:solidFill>
                  <a:srgbClr val="212529"/>
                </a:solidFill>
                <a:latin typeface="News Cycle"/>
              </a:rPr>
              <a:t>Understand repayment option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FF285-4691-489D-ACE0-A4B4BCE202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9719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115" indent="-235115" fontAlgn="ctr">
              <a:buFont typeface="Arial" panose="020B0604020202020204" pitchFamily="34" charset="0"/>
              <a:buChar char="§"/>
            </a:pPr>
            <a:r>
              <a:rPr lang="en-US" dirty="0">
                <a:effectLst/>
                <a:latin typeface="Calibri" panose="020F0502020204030204" pitchFamily="34" charset="0"/>
              </a:rPr>
              <a:t>Income: 2021 TAX YEAR</a:t>
            </a:r>
          </a:p>
          <a:p>
            <a:pPr marL="235115" indent="-235115" fontAlgn="ctr">
              <a:buFont typeface="Arial" panose="020B0604020202020204" pitchFamily="34" charset="0"/>
              <a:buChar char="§"/>
            </a:pPr>
            <a:r>
              <a:rPr lang="en-US" dirty="0">
                <a:effectLst/>
                <a:latin typeface="Calibri" panose="020F0502020204030204" pitchFamily="34" charset="0"/>
              </a:rPr>
              <a:t>Assets and Family Info : AS OF FILING DATE</a:t>
            </a:r>
          </a:p>
          <a:p>
            <a:pPr marL="235115" indent="-235115" fontAlgn="ctr">
              <a:buFont typeface="Arial" panose="020B0604020202020204" pitchFamily="34" charset="0"/>
              <a:buChar char="§"/>
            </a:pPr>
            <a:r>
              <a:rPr lang="en-US" dirty="0">
                <a:effectLst/>
                <a:latin typeface="Calibri" panose="020F0502020204030204" pitchFamily="34" charset="0"/>
              </a:rPr>
              <a:t>If DRAMATICALLY DIFFERENT between 21/22: Fill it out and reach out directly to college to talk about an appeal / judgment</a:t>
            </a:r>
          </a:p>
          <a:p>
            <a:pPr marL="235115" indent="-235115" fontAlgn="ctr">
              <a:buFont typeface="Arial" panose="020B0604020202020204" pitchFamily="34" charset="0"/>
              <a:buChar char="§"/>
            </a:pPr>
            <a:endParaRPr lang="en-US" dirty="0">
              <a:effectLst/>
              <a:latin typeface="Calibri" panose="020F0502020204030204" pitchFamily="34" charset="0"/>
            </a:endParaRPr>
          </a:p>
          <a:p>
            <a:pPr defTabSz="940460">
              <a:defRPr/>
            </a:pPr>
            <a:r>
              <a:rPr lang="en-US" b="1" dirty="0">
                <a:latin typeface="Calibri" panose="020F0502020204030204" pitchFamily="34" charset="0"/>
              </a:rPr>
              <a:t>Fill out FAFSA</a:t>
            </a:r>
            <a:r>
              <a:rPr lang="en-US" dirty="0">
                <a:latin typeface="Calibri" panose="020F0502020204030204" pitchFamily="34" charset="0"/>
              </a:rPr>
              <a:t>:  Create an FSA ID (your signature); One for the student and One for the parent  </a:t>
            </a:r>
          </a:p>
          <a:p>
            <a:endParaRPr lang="en-US" dirty="0"/>
          </a:p>
          <a:p>
            <a:pPr algn="l"/>
            <a:r>
              <a:rPr lang="en-US" b="1" i="0" dirty="0">
                <a:solidFill>
                  <a:srgbClr val="212529"/>
                </a:solidFill>
                <a:effectLst/>
                <a:latin typeface="Noto Serif" panose="02020600060500020200" pitchFamily="18" charset="0"/>
              </a:rPr>
              <a:t>Review your aid offer: </a:t>
            </a:r>
            <a:r>
              <a:rPr lang="en-US" b="0" i="0" dirty="0">
                <a:solidFill>
                  <a:srgbClr val="212529"/>
                </a:solidFill>
                <a:effectLst/>
                <a:latin typeface="Noto Serif" panose="02020600060500020200" pitchFamily="18" charset="0"/>
              </a:rPr>
              <a:t>Your aid offer explains the types and amounts of aid a college is offering you, and your expected costs for the year. If you’ve been accepted to multiple colleges, compare the costs and aid offers. Accept the aid from the school that's best for you and inform them of other sources of aid (such as scholarships) you expect to receive.</a:t>
            </a:r>
          </a:p>
          <a:p>
            <a:pPr algn="l"/>
            <a:endParaRPr lang="en-US" b="0" i="0" dirty="0">
              <a:solidFill>
                <a:srgbClr val="212529"/>
              </a:solidFill>
              <a:effectLst/>
              <a:latin typeface="Noto Serif" panose="02020600060500020200" pitchFamily="18" charset="0"/>
            </a:endParaRPr>
          </a:p>
          <a:p>
            <a:pPr algn="l"/>
            <a:r>
              <a:rPr lang="en-US" b="1" i="0" dirty="0">
                <a:solidFill>
                  <a:srgbClr val="212529"/>
                </a:solidFill>
                <a:effectLst/>
                <a:latin typeface="Noto Serif" panose="02020600060500020200" pitchFamily="18" charset="0"/>
              </a:rPr>
              <a:t>Get your Aid</a:t>
            </a:r>
            <a:r>
              <a:rPr lang="en-US" b="0" i="0" dirty="0">
                <a:solidFill>
                  <a:srgbClr val="212529"/>
                </a:solidFill>
                <a:effectLst/>
                <a:latin typeface="Noto Serif" panose="02020600060500020200" pitchFamily="18" charset="0"/>
              </a:rPr>
              <a:t>: Your financial aid office will apply your aid to the amount you owe your school and send you the remaining balance to spend on other college costs. One of the requirements to maintain financial aid eligibility is that you must make satisfactory academic progress. And don’t forget to complete a FAFSA</a:t>
            </a:r>
            <a:r>
              <a:rPr lang="en-US" b="0" i="0" baseline="30000" dirty="0">
                <a:solidFill>
                  <a:srgbClr val="212529"/>
                </a:solidFill>
                <a:effectLst/>
                <a:latin typeface="Noto Serif" panose="02020600060500020200" pitchFamily="18" charset="0"/>
              </a:rPr>
              <a:t>®</a:t>
            </a:r>
            <a:r>
              <a:rPr lang="en-US" b="0" i="0" dirty="0">
                <a:solidFill>
                  <a:srgbClr val="212529"/>
                </a:solidFill>
                <a:effectLst/>
                <a:latin typeface="Noto Serif" panose="02020600060500020200" pitchFamily="18" charset="0"/>
              </a:rPr>
              <a:t> form each year!</a:t>
            </a:r>
          </a:p>
          <a:p>
            <a:endParaRPr lang="en-US" b="0" i="0" dirty="0">
              <a:solidFill>
                <a:srgbClr val="212529"/>
              </a:solidFill>
              <a:effectLst/>
              <a:latin typeface="News Cycle"/>
            </a:endParaRPr>
          </a:p>
          <a:p>
            <a:r>
              <a:rPr lang="en-US" b="1" i="0" dirty="0">
                <a:solidFill>
                  <a:srgbClr val="212529"/>
                </a:solidFill>
                <a:effectLst/>
                <a:latin typeface="Noto Serif" panose="02020600060500020200" pitchFamily="18" charset="0"/>
              </a:rPr>
              <a:t>Graduate: If you have taken out loans: </a:t>
            </a:r>
            <a:r>
              <a:rPr lang="en-US" b="0" i="0" dirty="0">
                <a:solidFill>
                  <a:srgbClr val="212529"/>
                </a:solidFill>
                <a:effectLst/>
                <a:latin typeface="Noto Serif" panose="02020600060500020200" pitchFamily="18" charset="0"/>
              </a:rPr>
              <a:t>As you prepare to graduate, get ready to repay your student loans. Good news! Federal student loan borrowers have a six-month grace period before you begin making payments. Use this time to get organized and choose a repayment plan. If you start falling behind on your payments, contact your loan servicer to discuss repayment options.</a:t>
            </a:r>
            <a:endParaRPr lang="en-US" dirty="0">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FF285-4691-489D-ACE0-A4B4BCE202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652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115" indent="-235115" fontAlgn="ctr">
              <a:buFont typeface="Arial" panose="020B0604020202020204" pitchFamily="34" charset="0"/>
              <a:buChar char="§"/>
            </a:pPr>
            <a:r>
              <a:rPr lang="en-US" dirty="0">
                <a:effectLst/>
                <a:latin typeface="Calibri" panose="020F0502020204030204" pitchFamily="34" charset="0"/>
              </a:rPr>
              <a:t>Income: 2021 TAX YEAR</a:t>
            </a:r>
          </a:p>
          <a:p>
            <a:pPr marL="235115" indent="-235115" fontAlgn="ctr">
              <a:buFont typeface="Arial" panose="020B0604020202020204" pitchFamily="34" charset="0"/>
              <a:buChar char="§"/>
            </a:pPr>
            <a:r>
              <a:rPr lang="en-US" dirty="0">
                <a:effectLst/>
                <a:latin typeface="Calibri" panose="020F0502020204030204" pitchFamily="34" charset="0"/>
              </a:rPr>
              <a:t>Assets and Family Info : AS OF FILING DATE</a:t>
            </a:r>
          </a:p>
          <a:p>
            <a:pPr marL="235115" indent="-235115" fontAlgn="ctr">
              <a:buFont typeface="Arial" panose="020B0604020202020204" pitchFamily="34" charset="0"/>
              <a:buChar char="§"/>
            </a:pPr>
            <a:r>
              <a:rPr lang="en-US" dirty="0">
                <a:effectLst/>
                <a:latin typeface="Calibri" panose="020F0502020204030204" pitchFamily="34" charset="0"/>
              </a:rPr>
              <a:t>If DRAMATICALLY DIFFERENT between 21/22: Fill it out and reach out directly to college to talk about an appeal / judgment</a:t>
            </a:r>
          </a:p>
          <a:p>
            <a:pPr marL="235115" indent="-235115" fontAlgn="ctr">
              <a:buFont typeface="Arial" panose="020B0604020202020204" pitchFamily="34" charset="0"/>
              <a:buChar char="§"/>
            </a:pPr>
            <a:endParaRPr lang="en-US" dirty="0">
              <a:effectLst/>
              <a:latin typeface="Calibri" panose="020F0502020204030204" pitchFamily="34" charset="0"/>
            </a:endParaRPr>
          </a:p>
          <a:p>
            <a:pPr defTabSz="940460">
              <a:defRPr/>
            </a:pPr>
            <a:r>
              <a:rPr lang="en-US" b="1" dirty="0">
                <a:latin typeface="Calibri" panose="020F0502020204030204" pitchFamily="34" charset="0"/>
              </a:rPr>
              <a:t>Fill out FAFSA</a:t>
            </a:r>
            <a:r>
              <a:rPr lang="en-US" dirty="0">
                <a:latin typeface="Calibri" panose="020F0502020204030204" pitchFamily="34" charset="0"/>
              </a:rPr>
              <a:t>:  Create an FSA ID (your signature); One for the student and One for the parent  </a:t>
            </a:r>
          </a:p>
          <a:p>
            <a:endParaRPr lang="en-US" dirty="0"/>
          </a:p>
          <a:p>
            <a:pPr algn="l"/>
            <a:r>
              <a:rPr lang="en-US" b="1" i="0" dirty="0">
                <a:solidFill>
                  <a:srgbClr val="212529"/>
                </a:solidFill>
                <a:effectLst/>
                <a:latin typeface="Noto Serif" panose="02020600060500020200" pitchFamily="18" charset="0"/>
              </a:rPr>
              <a:t>Review your aid offer: </a:t>
            </a:r>
            <a:r>
              <a:rPr lang="en-US" b="0" i="0" dirty="0">
                <a:solidFill>
                  <a:srgbClr val="212529"/>
                </a:solidFill>
                <a:effectLst/>
                <a:latin typeface="Noto Serif" panose="02020600060500020200" pitchFamily="18" charset="0"/>
              </a:rPr>
              <a:t>Your aid offer explains the types and amounts of aid a college is offering you, and your expected costs for the year. If you’ve been accepted to multiple colleges, compare the costs and aid offers. Accept the aid from the school that's best for you and inform them of other sources of aid (such as scholarships) you expect to receive.</a:t>
            </a:r>
          </a:p>
          <a:p>
            <a:pPr algn="l"/>
            <a:endParaRPr lang="en-US" b="0" i="0" dirty="0">
              <a:solidFill>
                <a:srgbClr val="212529"/>
              </a:solidFill>
              <a:effectLst/>
              <a:latin typeface="Noto Serif" panose="02020600060500020200" pitchFamily="18" charset="0"/>
            </a:endParaRPr>
          </a:p>
          <a:p>
            <a:pPr algn="l"/>
            <a:r>
              <a:rPr lang="en-US" b="1" i="0" dirty="0">
                <a:solidFill>
                  <a:srgbClr val="212529"/>
                </a:solidFill>
                <a:effectLst/>
                <a:latin typeface="Noto Serif" panose="02020600060500020200" pitchFamily="18" charset="0"/>
              </a:rPr>
              <a:t>Get your Aid</a:t>
            </a:r>
            <a:r>
              <a:rPr lang="en-US" b="0" i="0" dirty="0">
                <a:solidFill>
                  <a:srgbClr val="212529"/>
                </a:solidFill>
                <a:effectLst/>
                <a:latin typeface="Noto Serif" panose="02020600060500020200" pitchFamily="18" charset="0"/>
              </a:rPr>
              <a:t>: Your financial aid office will apply your aid to the amount you owe your school and send you the remaining balance to spend on other college costs. One of the requirements to maintain financial aid eligibility is that you must make satisfactory academic progress. And don’t forget to complete a FAFSA</a:t>
            </a:r>
            <a:r>
              <a:rPr lang="en-US" b="0" i="0" baseline="30000" dirty="0">
                <a:solidFill>
                  <a:srgbClr val="212529"/>
                </a:solidFill>
                <a:effectLst/>
                <a:latin typeface="Noto Serif" panose="02020600060500020200" pitchFamily="18" charset="0"/>
              </a:rPr>
              <a:t>®</a:t>
            </a:r>
            <a:r>
              <a:rPr lang="en-US" b="0" i="0" dirty="0">
                <a:solidFill>
                  <a:srgbClr val="212529"/>
                </a:solidFill>
                <a:effectLst/>
                <a:latin typeface="Noto Serif" panose="02020600060500020200" pitchFamily="18" charset="0"/>
              </a:rPr>
              <a:t> form each year!</a:t>
            </a:r>
          </a:p>
          <a:p>
            <a:endParaRPr lang="en-US" b="0" i="0" dirty="0">
              <a:solidFill>
                <a:srgbClr val="212529"/>
              </a:solidFill>
              <a:effectLst/>
              <a:latin typeface="News Cycle"/>
            </a:endParaRPr>
          </a:p>
          <a:p>
            <a:r>
              <a:rPr lang="en-US" b="1" i="0" dirty="0">
                <a:solidFill>
                  <a:srgbClr val="212529"/>
                </a:solidFill>
                <a:effectLst/>
                <a:latin typeface="Noto Serif" panose="02020600060500020200" pitchFamily="18" charset="0"/>
              </a:rPr>
              <a:t>Graduate: If you have taken out loans: </a:t>
            </a:r>
            <a:r>
              <a:rPr lang="en-US" b="0" i="0" dirty="0">
                <a:solidFill>
                  <a:srgbClr val="212529"/>
                </a:solidFill>
                <a:effectLst/>
                <a:latin typeface="Noto Serif" panose="02020600060500020200" pitchFamily="18" charset="0"/>
              </a:rPr>
              <a:t>As you prepare to graduate, get ready to repay your student loans. Good news! Federal student loan borrowers have a six-month grace period before you begin making payments. Use this time to get organized and choose a repayment plan. If you start falling behind on your payments, contact your loan servicer to discuss repayment options.</a:t>
            </a:r>
          </a:p>
          <a:p>
            <a:endParaRPr lang="en-US" b="0" i="0" dirty="0">
              <a:solidFill>
                <a:srgbClr val="212529"/>
              </a:solidFill>
              <a:effectLst/>
              <a:latin typeface="Noto Serif" panose="02020600060500020200" pitchFamily="18" charset="0"/>
            </a:endParaRPr>
          </a:p>
          <a:p>
            <a:pPr defTabSz="940460"/>
            <a:r>
              <a:rPr lang="en-US" dirty="0"/>
              <a:t>Apply each year of post-secondary education</a:t>
            </a:r>
          </a:p>
          <a:p>
            <a:endParaRPr lang="en-US" dirty="0">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FF285-4691-489D-ACE0-A4B4BCE202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048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Timeline">
    <p:spTree>
      <p:nvGrpSpPr>
        <p:cNvPr id="1" name=""/>
        <p:cNvGrpSpPr/>
        <p:nvPr/>
      </p:nvGrpSpPr>
      <p:grpSpPr>
        <a:xfrm>
          <a:off x="0" y="0"/>
          <a:ext cx="0" cy="0"/>
          <a:chOff x="0" y="0"/>
          <a:chExt cx="0" cy="0"/>
        </a:xfrm>
      </p:grpSpPr>
      <p:sp>
        <p:nvSpPr>
          <p:cNvPr id="18" name="Text Placeholder 48">
            <a:extLst>
              <a:ext uri="{FF2B5EF4-FFF2-40B4-BE49-F238E27FC236}">
                <a16:creationId xmlns:a16="http://schemas.microsoft.com/office/drawing/2014/main" id="{D127D48E-3E09-48C7-AB33-FBD643EFA52E}"/>
              </a:ext>
            </a:extLst>
          </p:cNvPr>
          <p:cNvSpPr>
            <a:spLocks noGrp="1"/>
          </p:cNvSpPr>
          <p:nvPr>
            <p:ph type="body" sz="quarter" idx="10" hasCustomPrompt="1"/>
          </p:nvPr>
        </p:nvSpPr>
        <p:spPr>
          <a:xfrm>
            <a:off x="1823914" y="4817717"/>
            <a:ext cx="1796396" cy="302186"/>
          </a:xfrm>
        </p:spPr>
        <p:txBody>
          <a:bodyPr rtlCol="0">
            <a:noAutofit/>
          </a:bodyPr>
          <a:lstStyle>
            <a:lvl1pPr marL="0" indent="0">
              <a:buNone/>
              <a:defRPr sz="20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a:t>
            </a:r>
          </a:p>
        </p:txBody>
      </p:sp>
      <p:sp>
        <p:nvSpPr>
          <p:cNvPr id="19" name="Text Placeholder 50">
            <a:extLst>
              <a:ext uri="{FF2B5EF4-FFF2-40B4-BE49-F238E27FC236}">
                <a16:creationId xmlns:a16="http://schemas.microsoft.com/office/drawing/2014/main" id="{A1B91BF4-B790-4F67-98EB-FE905527BFF8}"/>
              </a:ext>
            </a:extLst>
          </p:cNvPr>
          <p:cNvSpPr>
            <a:spLocks noGrp="1"/>
          </p:cNvSpPr>
          <p:nvPr>
            <p:ph type="body" sz="quarter" idx="11"/>
          </p:nvPr>
        </p:nvSpPr>
        <p:spPr>
          <a:xfrm>
            <a:off x="1823914" y="5210963"/>
            <a:ext cx="1813567" cy="706438"/>
          </a:xfrm>
        </p:spPr>
        <p:txBody>
          <a:bodyPr rtlCol="0">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GB" noProof="0"/>
              <a:t>Click to edit Master text styles</a:t>
            </a:r>
          </a:p>
        </p:txBody>
      </p:sp>
      <p:sp>
        <p:nvSpPr>
          <p:cNvPr id="20" name="Text Placeholder 48">
            <a:extLst>
              <a:ext uri="{FF2B5EF4-FFF2-40B4-BE49-F238E27FC236}">
                <a16:creationId xmlns:a16="http://schemas.microsoft.com/office/drawing/2014/main" id="{CCA5F33F-1634-427F-92BF-99A5ED52A4BA}"/>
              </a:ext>
            </a:extLst>
          </p:cNvPr>
          <p:cNvSpPr>
            <a:spLocks noGrp="1"/>
          </p:cNvSpPr>
          <p:nvPr>
            <p:ph type="body" sz="quarter" idx="12" hasCustomPrompt="1"/>
          </p:nvPr>
        </p:nvSpPr>
        <p:spPr>
          <a:xfrm>
            <a:off x="4134076" y="4817717"/>
            <a:ext cx="1796396" cy="302186"/>
          </a:xfrm>
        </p:spPr>
        <p:txBody>
          <a:bodyPr rtlCol="0">
            <a:noAutofit/>
          </a:bodyPr>
          <a:lstStyle>
            <a:lvl1pPr marL="0" indent="0">
              <a:buNone/>
              <a:defRPr sz="20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a:t>
            </a:r>
          </a:p>
        </p:txBody>
      </p:sp>
      <p:sp>
        <p:nvSpPr>
          <p:cNvPr id="21" name="Text Placeholder 50">
            <a:extLst>
              <a:ext uri="{FF2B5EF4-FFF2-40B4-BE49-F238E27FC236}">
                <a16:creationId xmlns:a16="http://schemas.microsoft.com/office/drawing/2014/main" id="{084F28D2-C99C-44DC-95CF-A18847F3B61F}"/>
              </a:ext>
            </a:extLst>
          </p:cNvPr>
          <p:cNvSpPr>
            <a:spLocks noGrp="1"/>
          </p:cNvSpPr>
          <p:nvPr>
            <p:ph type="body" sz="quarter" idx="13"/>
          </p:nvPr>
        </p:nvSpPr>
        <p:spPr>
          <a:xfrm>
            <a:off x="4134076" y="5210963"/>
            <a:ext cx="1813567" cy="706438"/>
          </a:xfrm>
        </p:spPr>
        <p:txBody>
          <a:bodyPr rtlCol="0">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GB" noProof="0"/>
              <a:t>Click to edit Master text styles</a:t>
            </a:r>
          </a:p>
        </p:txBody>
      </p:sp>
      <p:sp>
        <p:nvSpPr>
          <p:cNvPr id="22" name="Text Placeholder 48">
            <a:extLst>
              <a:ext uri="{FF2B5EF4-FFF2-40B4-BE49-F238E27FC236}">
                <a16:creationId xmlns:a16="http://schemas.microsoft.com/office/drawing/2014/main" id="{2402522A-E098-4FB5-B454-D6FC98D90CFE}"/>
              </a:ext>
            </a:extLst>
          </p:cNvPr>
          <p:cNvSpPr>
            <a:spLocks noGrp="1"/>
          </p:cNvSpPr>
          <p:nvPr>
            <p:ph type="body" sz="quarter" idx="14" hasCustomPrompt="1"/>
          </p:nvPr>
        </p:nvSpPr>
        <p:spPr>
          <a:xfrm>
            <a:off x="6444238" y="4817717"/>
            <a:ext cx="1796396" cy="302186"/>
          </a:xfrm>
        </p:spPr>
        <p:txBody>
          <a:bodyPr rtlCol="0">
            <a:noAutofit/>
          </a:bodyPr>
          <a:lstStyle>
            <a:lvl1pPr marL="0" indent="0">
              <a:buNone/>
              <a:defRPr sz="20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a:t>
            </a:r>
          </a:p>
        </p:txBody>
      </p:sp>
      <p:sp>
        <p:nvSpPr>
          <p:cNvPr id="23" name="Text Placeholder 50">
            <a:extLst>
              <a:ext uri="{FF2B5EF4-FFF2-40B4-BE49-F238E27FC236}">
                <a16:creationId xmlns:a16="http://schemas.microsoft.com/office/drawing/2014/main" id="{18CF51EA-CDE2-4AA1-83CB-9DC6E212C336}"/>
              </a:ext>
            </a:extLst>
          </p:cNvPr>
          <p:cNvSpPr>
            <a:spLocks noGrp="1"/>
          </p:cNvSpPr>
          <p:nvPr>
            <p:ph type="body" sz="quarter" idx="15"/>
          </p:nvPr>
        </p:nvSpPr>
        <p:spPr>
          <a:xfrm>
            <a:off x="6444238" y="5210963"/>
            <a:ext cx="1813567" cy="706438"/>
          </a:xfrm>
        </p:spPr>
        <p:txBody>
          <a:bodyPr rtlCol="0">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GB" noProof="0"/>
              <a:t>Click to edit Master text styles</a:t>
            </a:r>
          </a:p>
        </p:txBody>
      </p:sp>
      <p:sp>
        <p:nvSpPr>
          <p:cNvPr id="24" name="Text Placeholder 48">
            <a:extLst>
              <a:ext uri="{FF2B5EF4-FFF2-40B4-BE49-F238E27FC236}">
                <a16:creationId xmlns:a16="http://schemas.microsoft.com/office/drawing/2014/main" id="{FE2BFCE7-D8D1-42B7-97F2-78B1D2CB5F8F}"/>
              </a:ext>
            </a:extLst>
          </p:cNvPr>
          <p:cNvSpPr>
            <a:spLocks noGrp="1"/>
          </p:cNvSpPr>
          <p:nvPr>
            <p:ph type="body" sz="quarter" idx="16" hasCustomPrompt="1"/>
          </p:nvPr>
        </p:nvSpPr>
        <p:spPr>
          <a:xfrm>
            <a:off x="8754400" y="4817717"/>
            <a:ext cx="1796396" cy="302186"/>
          </a:xfrm>
        </p:spPr>
        <p:txBody>
          <a:bodyPr rtlCol="0">
            <a:noAutofit/>
          </a:bodyPr>
          <a:lstStyle>
            <a:lvl1pPr marL="0" indent="0">
              <a:buNone/>
              <a:defRPr sz="20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a:t>
            </a:r>
          </a:p>
        </p:txBody>
      </p:sp>
      <p:sp>
        <p:nvSpPr>
          <p:cNvPr id="25" name="Text Placeholder 50">
            <a:extLst>
              <a:ext uri="{FF2B5EF4-FFF2-40B4-BE49-F238E27FC236}">
                <a16:creationId xmlns:a16="http://schemas.microsoft.com/office/drawing/2014/main" id="{0C4E8DE7-5691-4470-BC2C-F9F6532248C2}"/>
              </a:ext>
            </a:extLst>
          </p:cNvPr>
          <p:cNvSpPr>
            <a:spLocks noGrp="1"/>
          </p:cNvSpPr>
          <p:nvPr>
            <p:ph type="body" sz="quarter" idx="17"/>
          </p:nvPr>
        </p:nvSpPr>
        <p:spPr>
          <a:xfrm>
            <a:off x="8754400" y="5210963"/>
            <a:ext cx="1813567" cy="706438"/>
          </a:xfrm>
        </p:spPr>
        <p:txBody>
          <a:bodyPr rtlCol="0">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GB" noProof="0"/>
              <a:t>Click to edit Master text styles</a:t>
            </a:r>
          </a:p>
        </p:txBody>
      </p:sp>
      <p:sp>
        <p:nvSpPr>
          <p:cNvPr id="4" name="Title 3">
            <a:extLst>
              <a:ext uri="{FF2B5EF4-FFF2-40B4-BE49-F238E27FC236}">
                <a16:creationId xmlns:a16="http://schemas.microsoft.com/office/drawing/2014/main" id="{AFBC6ED5-DBEC-4BA5-9BFE-9A5E0ED8D8CA}"/>
              </a:ext>
            </a:extLst>
          </p:cNvPr>
          <p:cNvSpPr>
            <a:spLocks noGrp="1"/>
          </p:cNvSpPr>
          <p:nvPr>
            <p:ph type="title"/>
          </p:nvPr>
        </p:nvSpPr>
        <p:spPr/>
        <p:txBody>
          <a:bodyPr rtlCol="0"/>
          <a:lstStyle/>
          <a:p>
            <a:pPr rtl="0"/>
            <a:r>
              <a:rPr lang="en-GB" noProof="0"/>
              <a:t>Click to edit Master title style</a:t>
            </a:r>
          </a:p>
        </p:txBody>
      </p:sp>
    </p:spTree>
    <p:extLst>
      <p:ext uri="{BB962C8B-B14F-4D97-AF65-F5344CB8AC3E}">
        <p14:creationId xmlns:p14="http://schemas.microsoft.com/office/powerpoint/2010/main" val="2352674832"/>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98CCFF-40EB-47E0-9861-340B4D0B253E}" type="datetimeFigureOut">
              <a:rPr lang="en-US" smtClean="0"/>
              <a:t>10/11/2022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1AE8F6-8A62-44BF-A56D-6DDDA41938AF}" type="slidenum">
              <a:rPr lang="en-US" smtClean="0"/>
              <a:t>‹#›</a:t>
            </a:fld>
            <a:endParaRPr lang="en-US" dirty="0"/>
          </a:p>
        </p:txBody>
      </p:sp>
    </p:spTree>
    <p:extLst>
      <p:ext uri="{BB962C8B-B14F-4D97-AF65-F5344CB8AC3E}">
        <p14:creationId xmlns:p14="http://schemas.microsoft.com/office/powerpoint/2010/main" val="2951025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GB"/>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D98CCFF-40EB-47E0-9861-340B4D0B253E}" type="datetimeFigureOut">
              <a:rPr lang="en-US" smtClean="0"/>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1AE8F6-8A62-44BF-A56D-6DDDA41938AF}" type="slidenum">
              <a:rPr lang="en-US" smtClean="0"/>
              <a:t>‹#›</a:t>
            </a:fld>
            <a:endParaRPr lang="en-US" dirty="0"/>
          </a:p>
        </p:txBody>
      </p:sp>
    </p:spTree>
    <p:extLst>
      <p:ext uri="{BB962C8B-B14F-4D97-AF65-F5344CB8AC3E}">
        <p14:creationId xmlns:p14="http://schemas.microsoft.com/office/powerpoint/2010/main" val="1670506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D98CCFF-40EB-47E0-9861-340B4D0B253E}" type="datetimeFigureOut">
              <a:rPr lang="en-US" smtClean="0"/>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1AE8F6-8A62-44BF-A56D-6DDDA41938AF}" type="slidenum">
              <a:rPr lang="en-US" smtClean="0"/>
              <a:t>‹#›</a:t>
            </a:fld>
            <a:endParaRPr lang="en-US" dirty="0"/>
          </a:p>
        </p:txBody>
      </p:sp>
    </p:spTree>
    <p:extLst>
      <p:ext uri="{BB962C8B-B14F-4D97-AF65-F5344CB8AC3E}">
        <p14:creationId xmlns:p14="http://schemas.microsoft.com/office/powerpoint/2010/main" val="2966406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GB"/>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D98CCFF-40EB-47E0-9861-340B4D0B253E}" type="datetimeFigureOut">
              <a:rPr lang="en-US" smtClean="0"/>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1AE8F6-8A62-44BF-A56D-6DDDA41938AF}" type="slidenum">
              <a:rPr lang="en-US" smtClean="0"/>
              <a:t>‹#›</a:t>
            </a:fld>
            <a:endParaRPr lang="en-US" dirty="0"/>
          </a:p>
        </p:txBody>
      </p:sp>
    </p:spTree>
    <p:extLst>
      <p:ext uri="{BB962C8B-B14F-4D97-AF65-F5344CB8AC3E}">
        <p14:creationId xmlns:p14="http://schemas.microsoft.com/office/powerpoint/2010/main" val="1767315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D98CCFF-40EB-47E0-9861-340B4D0B253E}" type="datetimeFigureOut">
              <a:rPr lang="en-US" smtClean="0"/>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1AE8F6-8A62-44BF-A56D-6DDDA41938AF}" type="slidenum">
              <a:rPr lang="en-US" smtClean="0"/>
              <a:t>‹#›</a:t>
            </a:fld>
            <a:endParaRPr lang="en-US" dirty="0"/>
          </a:p>
        </p:txBody>
      </p:sp>
    </p:spTree>
    <p:extLst>
      <p:ext uri="{BB962C8B-B14F-4D97-AF65-F5344CB8AC3E}">
        <p14:creationId xmlns:p14="http://schemas.microsoft.com/office/powerpoint/2010/main" val="3985251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D98CCFF-40EB-47E0-9861-340B4D0B253E}" type="datetimeFigureOut">
              <a:rPr lang="en-US" smtClean="0"/>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1AE8F6-8A62-44BF-A56D-6DDDA41938AF}"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8647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D98CCFF-40EB-47E0-9861-340B4D0B253E}" type="datetimeFigureOut">
              <a:rPr lang="en-US" smtClean="0"/>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1AE8F6-8A62-44BF-A56D-6DDDA41938AF}" type="slidenum">
              <a:rPr lang="en-US" smtClean="0"/>
              <a:t>‹#›</a:t>
            </a:fld>
            <a:endParaRPr lang="en-US" dirty="0"/>
          </a:p>
        </p:txBody>
      </p:sp>
    </p:spTree>
    <p:extLst>
      <p:ext uri="{BB962C8B-B14F-4D97-AF65-F5344CB8AC3E}">
        <p14:creationId xmlns:p14="http://schemas.microsoft.com/office/powerpoint/2010/main" val="1924315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GB"/>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8D98CCFF-40EB-47E0-9861-340B4D0B253E}" type="datetimeFigureOut">
              <a:rPr lang="en-US" smtClean="0"/>
              <a:t>10/11/2022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1AE8F6-8A62-44BF-A56D-6DDDA41938AF}" type="slidenum">
              <a:rPr lang="en-US" smtClean="0"/>
              <a:t>‹#›</a:t>
            </a:fld>
            <a:endParaRPr lang="en-US" dirty="0"/>
          </a:p>
        </p:txBody>
      </p:sp>
    </p:spTree>
    <p:extLst>
      <p:ext uri="{BB962C8B-B14F-4D97-AF65-F5344CB8AC3E}">
        <p14:creationId xmlns:p14="http://schemas.microsoft.com/office/powerpoint/2010/main" val="4024204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GB"/>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8D98CCFF-40EB-47E0-9861-340B4D0B253E}" type="datetimeFigureOut">
              <a:rPr lang="en-US" smtClean="0"/>
              <a:t>10/11/2022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1AE8F6-8A62-44BF-A56D-6DDDA41938AF}" type="slidenum">
              <a:rPr lang="en-US" smtClean="0"/>
              <a:t>‹#›</a:t>
            </a:fld>
            <a:endParaRPr lang="en-US" dirty="0"/>
          </a:p>
        </p:txBody>
      </p:sp>
    </p:spTree>
    <p:extLst>
      <p:ext uri="{BB962C8B-B14F-4D97-AF65-F5344CB8AC3E}">
        <p14:creationId xmlns:p14="http://schemas.microsoft.com/office/powerpoint/2010/main" val="4065294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D98CCFF-40EB-47E0-9861-340B4D0B253E}" type="datetimeFigureOut">
              <a:rPr lang="en-US" smtClean="0"/>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1AE8F6-8A62-44BF-A56D-6DDDA41938AF}" type="slidenum">
              <a:rPr lang="en-US" smtClean="0"/>
              <a:t>‹#›</a:t>
            </a:fld>
            <a:endParaRPr lang="en-US" dirty="0"/>
          </a:p>
        </p:txBody>
      </p:sp>
    </p:spTree>
    <p:extLst>
      <p:ext uri="{BB962C8B-B14F-4D97-AF65-F5344CB8AC3E}">
        <p14:creationId xmlns:p14="http://schemas.microsoft.com/office/powerpoint/2010/main" val="2385286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ouble Timeline">
    <p:spTree>
      <p:nvGrpSpPr>
        <p:cNvPr id="1" name=""/>
        <p:cNvGrpSpPr/>
        <p:nvPr/>
      </p:nvGrpSpPr>
      <p:grpSpPr>
        <a:xfrm>
          <a:off x="0" y="0"/>
          <a:ext cx="0" cy="0"/>
          <a:chOff x="0" y="0"/>
          <a:chExt cx="0" cy="0"/>
        </a:xfrm>
      </p:grpSpPr>
      <p:sp>
        <p:nvSpPr>
          <p:cNvPr id="34" name="Text Placeholder 48">
            <a:extLst>
              <a:ext uri="{FF2B5EF4-FFF2-40B4-BE49-F238E27FC236}">
                <a16:creationId xmlns:a16="http://schemas.microsoft.com/office/drawing/2014/main" id="{C6E48CAB-F1C0-4E71-9686-C02A967E923F}"/>
              </a:ext>
            </a:extLst>
          </p:cNvPr>
          <p:cNvSpPr>
            <a:spLocks noGrp="1"/>
          </p:cNvSpPr>
          <p:nvPr>
            <p:ph type="body" sz="quarter" idx="10" hasCustomPrompt="1"/>
          </p:nvPr>
        </p:nvSpPr>
        <p:spPr>
          <a:xfrm>
            <a:off x="456182" y="4014522"/>
            <a:ext cx="1182118" cy="302186"/>
          </a:xfrm>
        </p:spPr>
        <p:txBody>
          <a:bodyPr lIns="0" rIns="0" rtlCol="0">
            <a:noAutofit/>
          </a:bodyPr>
          <a:lstStyle>
            <a:lvl1pPr marL="0" indent="0">
              <a:buNone/>
              <a:defRPr sz="16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EDIT</a:t>
            </a:r>
          </a:p>
        </p:txBody>
      </p:sp>
      <p:sp>
        <p:nvSpPr>
          <p:cNvPr id="35" name="Text Placeholder 50">
            <a:extLst>
              <a:ext uri="{FF2B5EF4-FFF2-40B4-BE49-F238E27FC236}">
                <a16:creationId xmlns:a16="http://schemas.microsoft.com/office/drawing/2014/main" id="{7C226081-D459-4A68-9B23-0C804E6A639C}"/>
              </a:ext>
            </a:extLst>
          </p:cNvPr>
          <p:cNvSpPr>
            <a:spLocks noGrp="1"/>
          </p:cNvSpPr>
          <p:nvPr>
            <p:ph type="body" sz="quarter" idx="11"/>
          </p:nvPr>
        </p:nvSpPr>
        <p:spPr>
          <a:xfrm>
            <a:off x="456182" y="4486178"/>
            <a:ext cx="1182118" cy="1183101"/>
          </a:xfrm>
        </p:spPr>
        <p:txBody>
          <a:bodyPr lIns="0" rIns="0"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GB" noProof="0"/>
              <a:t>Click to edit Master text styles</a:t>
            </a:r>
          </a:p>
        </p:txBody>
      </p:sp>
      <p:sp>
        <p:nvSpPr>
          <p:cNvPr id="50" name="Text Placeholder 48">
            <a:extLst>
              <a:ext uri="{FF2B5EF4-FFF2-40B4-BE49-F238E27FC236}">
                <a16:creationId xmlns:a16="http://schemas.microsoft.com/office/drawing/2014/main" id="{C32AE455-05F0-44FA-98C4-73D9C60DF896}"/>
              </a:ext>
            </a:extLst>
          </p:cNvPr>
          <p:cNvSpPr>
            <a:spLocks noGrp="1"/>
          </p:cNvSpPr>
          <p:nvPr>
            <p:ph type="body" sz="quarter" idx="32" hasCustomPrompt="1"/>
          </p:nvPr>
        </p:nvSpPr>
        <p:spPr>
          <a:xfrm>
            <a:off x="1839103" y="4014522"/>
            <a:ext cx="1208897" cy="302186"/>
          </a:xfrm>
        </p:spPr>
        <p:txBody>
          <a:bodyPr lIns="0" rIns="0" rtlCol="0">
            <a:noAutofit/>
          </a:bodyPr>
          <a:lstStyle>
            <a:lvl1pPr marL="0" indent="0">
              <a:buNone/>
              <a:defRPr sz="16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EDIT</a:t>
            </a:r>
          </a:p>
        </p:txBody>
      </p:sp>
      <p:sp>
        <p:nvSpPr>
          <p:cNvPr id="51" name="Text Placeholder 50">
            <a:extLst>
              <a:ext uri="{FF2B5EF4-FFF2-40B4-BE49-F238E27FC236}">
                <a16:creationId xmlns:a16="http://schemas.microsoft.com/office/drawing/2014/main" id="{3C3FB663-073E-458E-A31A-B15112A0D377}"/>
              </a:ext>
            </a:extLst>
          </p:cNvPr>
          <p:cNvSpPr>
            <a:spLocks noGrp="1"/>
          </p:cNvSpPr>
          <p:nvPr>
            <p:ph type="body" sz="quarter" idx="33"/>
          </p:nvPr>
        </p:nvSpPr>
        <p:spPr>
          <a:xfrm>
            <a:off x="1839103" y="4486178"/>
            <a:ext cx="1182118" cy="1183101"/>
          </a:xfrm>
        </p:spPr>
        <p:txBody>
          <a:bodyPr lIns="0" rIns="0"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GB" noProof="0"/>
              <a:t>Click to edit Master text styles</a:t>
            </a:r>
          </a:p>
        </p:txBody>
      </p:sp>
      <p:sp>
        <p:nvSpPr>
          <p:cNvPr id="52" name="Text Placeholder 48">
            <a:extLst>
              <a:ext uri="{FF2B5EF4-FFF2-40B4-BE49-F238E27FC236}">
                <a16:creationId xmlns:a16="http://schemas.microsoft.com/office/drawing/2014/main" id="{91332113-C9A3-4B1F-A973-C30104497DCE}"/>
              </a:ext>
            </a:extLst>
          </p:cNvPr>
          <p:cNvSpPr>
            <a:spLocks noGrp="1"/>
          </p:cNvSpPr>
          <p:nvPr>
            <p:ph type="body" sz="quarter" idx="34" hasCustomPrompt="1"/>
          </p:nvPr>
        </p:nvSpPr>
        <p:spPr>
          <a:xfrm>
            <a:off x="3222024" y="4014522"/>
            <a:ext cx="1181099" cy="302186"/>
          </a:xfrm>
        </p:spPr>
        <p:txBody>
          <a:bodyPr lIns="0" rIns="0" rtlCol="0">
            <a:noAutofit/>
          </a:bodyPr>
          <a:lstStyle>
            <a:lvl1pPr marL="0" indent="0">
              <a:buNone/>
              <a:defRPr sz="16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EDIT</a:t>
            </a:r>
          </a:p>
        </p:txBody>
      </p:sp>
      <p:sp>
        <p:nvSpPr>
          <p:cNvPr id="53" name="Text Placeholder 50">
            <a:extLst>
              <a:ext uri="{FF2B5EF4-FFF2-40B4-BE49-F238E27FC236}">
                <a16:creationId xmlns:a16="http://schemas.microsoft.com/office/drawing/2014/main" id="{CDAC2DE8-0B23-47D4-A121-018184C5D2BD}"/>
              </a:ext>
            </a:extLst>
          </p:cNvPr>
          <p:cNvSpPr>
            <a:spLocks noGrp="1"/>
          </p:cNvSpPr>
          <p:nvPr>
            <p:ph type="body" sz="quarter" idx="35"/>
          </p:nvPr>
        </p:nvSpPr>
        <p:spPr>
          <a:xfrm>
            <a:off x="3222024" y="4486178"/>
            <a:ext cx="1182118" cy="1183101"/>
          </a:xfrm>
        </p:spPr>
        <p:txBody>
          <a:bodyPr lIns="0" rIns="0"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GB" noProof="0"/>
              <a:t>Click to edit Master text styles</a:t>
            </a:r>
          </a:p>
        </p:txBody>
      </p:sp>
      <p:sp>
        <p:nvSpPr>
          <p:cNvPr id="54" name="Text Placeholder 48">
            <a:extLst>
              <a:ext uri="{FF2B5EF4-FFF2-40B4-BE49-F238E27FC236}">
                <a16:creationId xmlns:a16="http://schemas.microsoft.com/office/drawing/2014/main" id="{AE8613EE-32F0-4251-809B-6B9907E226CF}"/>
              </a:ext>
            </a:extLst>
          </p:cNvPr>
          <p:cNvSpPr>
            <a:spLocks noGrp="1"/>
          </p:cNvSpPr>
          <p:nvPr>
            <p:ph type="body" sz="quarter" idx="36" hasCustomPrompt="1"/>
          </p:nvPr>
        </p:nvSpPr>
        <p:spPr>
          <a:xfrm>
            <a:off x="4604944" y="4014522"/>
            <a:ext cx="1181099" cy="302186"/>
          </a:xfrm>
        </p:spPr>
        <p:txBody>
          <a:bodyPr lIns="0" rIns="0" rtlCol="0">
            <a:noAutofit/>
          </a:bodyPr>
          <a:lstStyle>
            <a:lvl1pPr marL="0" indent="0">
              <a:buNone/>
              <a:defRPr sz="16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EDIT</a:t>
            </a:r>
          </a:p>
        </p:txBody>
      </p:sp>
      <p:sp>
        <p:nvSpPr>
          <p:cNvPr id="55" name="Text Placeholder 50">
            <a:extLst>
              <a:ext uri="{FF2B5EF4-FFF2-40B4-BE49-F238E27FC236}">
                <a16:creationId xmlns:a16="http://schemas.microsoft.com/office/drawing/2014/main" id="{6E9683DA-61F6-48A0-9453-C03FB9794010}"/>
              </a:ext>
            </a:extLst>
          </p:cNvPr>
          <p:cNvSpPr>
            <a:spLocks noGrp="1"/>
          </p:cNvSpPr>
          <p:nvPr>
            <p:ph type="body" sz="quarter" idx="37"/>
          </p:nvPr>
        </p:nvSpPr>
        <p:spPr>
          <a:xfrm>
            <a:off x="4604944" y="4486178"/>
            <a:ext cx="1182118" cy="1183101"/>
          </a:xfrm>
        </p:spPr>
        <p:txBody>
          <a:bodyPr lIns="0" rIns="0"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GB" noProof="0"/>
              <a:t>Click to edit Master text styles</a:t>
            </a:r>
          </a:p>
        </p:txBody>
      </p:sp>
      <p:sp>
        <p:nvSpPr>
          <p:cNvPr id="56" name="Text Placeholder 48">
            <a:extLst>
              <a:ext uri="{FF2B5EF4-FFF2-40B4-BE49-F238E27FC236}">
                <a16:creationId xmlns:a16="http://schemas.microsoft.com/office/drawing/2014/main" id="{53C09CD9-E6F6-4AA3-968A-491D1568E739}"/>
              </a:ext>
            </a:extLst>
          </p:cNvPr>
          <p:cNvSpPr>
            <a:spLocks noGrp="1"/>
          </p:cNvSpPr>
          <p:nvPr>
            <p:ph type="body" sz="quarter" idx="38" hasCustomPrompt="1"/>
          </p:nvPr>
        </p:nvSpPr>
        <p:spPr>
          <a:xfrm>
            <a:off x="6555230" y="4014522"/>
            <a:ext cx="1181099" cy="302186"/>
          </a:xfrm>
        </p:spPr>
        <p:txBody>
          <a:bodyPr lIns="0" rIns="0" rtlCol="0">
            <a:noAutofit/>
          </a:bodyPr>
          <a:lstStyle>
            <a:lvl1pPr marL="0" indent="0">
              <a:buNone/>
              <a:defRPr sz="16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EDIT</a:t>
            </a:r>
          </a:p>
        </p:txBody>
      </p:sp>
      <p:sp>
        <p:nvSpPr>
          <p:cNvPr id="57" name="Text Placeholder 50">
            <a:extLst>
              <a:ext uri="{FF2B5EF4-FFF2-40B4-BE49-F238E27FC236}">
                <a16:creationId xmlns:a16="http://schemas.microsoft.com/office/drawing/2014/main" id="{4457D5F2-D7AE-44A9-847A-D20086BCCC22}"/>
              </a:ext>
            </a:extLst>
          </p:cNvPr>
          <p:cNvSpPr>
            <a:spLocks noGrp="1"/>
          </p:cNvSpPr>
          <p:nvPr>
            <p:ph type="body" sz="quarter" idx="39"/>
          </p:nvPr>
        </p:nvSpPr>
        <p:spPr>
          <a:xfrm>
            <a:off x="6555230" y="4486178"/>
            <a:ext cx="1182118" cy="1183101"/>
          </a:xfrm>
        </p:spPr>
        <p:txBody>
          <a:bodyPr lIns="0" rIns="0"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GB" noProof="0"/>
              <a:t>Click to edit Master text styles</a:t>
            </a:r>
          </a:p>
        </p:txBody>
      </p:sp>
      <p:sp>
        <p:nvSpPr>
          <p:cNvPr id="58" name="Text Placeholder 48">
            <a:extLst>
              <a:ext uri="{FF2B5EF4-FFF2-40B4-BE49-F238E27FC236}">
                <a16:creationId xmlns:a16="http://schemas.microsoft.com/office/drawing/2014/main" id="{4FBE8211-41BE-41C2-B826-94FD55BC0AA4}"/>
              </a:ext>
            </a:extLst>
          </p:cNvPr>
          <p:cNvSpPr>
            <a:spLocks noGrp="1"/>
          </p:cNvSpPr>
          <p:nvPr>
            <p:ph type="body" sz="quarter" idx="40" hasCustomPrompt="1"/>
          </p:nvPr>
        </p:nvSpPr>
        <p:spPr>
          <a:xfrm>
            <a:off x="7938151" y="4014522"/>
            <a:ext cx="1181098" cy="302186"/>
          </a:xfrm>
        </p:spPr>
        <p:txBody>
          <a:bodyPr lIns="0" rIns="0" rtlCol="0">
            <a:noAutofit/>
          </a:bodyPr>
          <a:lstStyle>
            <a:lvl1pPr marL="0" indent="0">
              <a:buNone/>
              <a:defRPr sz="16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EDIT</a:t>
            </a:r>
          </a:p>
        </p:txBody>
      </p:sp>
      <p:sp>
        <p:nvSpPr>
          <p:cNvPr id="59" name="Text Placeholder 50">
            <a:extLst>
              <a:ext uri="{FF2B5EF4-FFF2-40B4-BE49-F238E27FC236}">
                <a16:creationId xmlns:a16="http://schemas.microsoft.com/office/drawing/2014/main" id="{18C75666-F3E0-4AD7-8C05-FEFFEAE1D10C}"/>
              </a:ext>
            </a:extLst>
          </p:cNvPr>
          <p:cNvSpPr>
            <a:spLocks noGrp="1"/>
          </p:cNvSpPr>
          <p:nvPr>
            <p:ph type="body" sz="quarter" idx="41"/>
          </p:nvPr>
        </p:nvSpPr>
        <p:spPr>
          <a:xfrm>
            <a:off x="7938151" y="4486178"/>
            <a:ext cx="1182118" cy="1183101"/>
          </a:xfrm>
        </p:spPr>
        <p:txBody>
          <a:bodyPr lIns="0" rIns="0"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GB" noProof="0"/>
              <a:t>Click to edit Master text styles</a:t>
            </a:r>
          </a:p>
        </p:txBody>
      </p:sp>
      <p:sp>
        <p:nvSpPr>
          <p:cNvPr id="60" name="Text Placeholder 48">
            <a:extLst>
              <a:ext uri="{FF2B5EF4-FFF2-40B4-BE49-F238E27FC236}">
                <a16:creationId xmlns:a16="http://schemas.microsoft.com/office/drawing/2014/main" id="{66478F13-D9B8-4439-9B08-804CD6848EB9}"/>
              </a:ext>
            </a:extLst>
          </p:cNvPr>
          <p:cNvSpPr>
            <a:spLocks noGrp="1"/>
          </p:cNvSpPr>
          <p:nvPr>
            <p:ph type="body" sz="quarter" idx="42" hasCustomPrompt="1"/>
          </p:nvPr>
        </p:nvSpPr>
        <p:spPr>
          <a:xfrm>
            <a:off x="9321072" y="4014522"/>
            <a:ext cx="1181098" cy="302186"/>
          </a:xfrm>
        </p:spPr>
        <p:txBody>
          <a:bodyPr lIns="0" rIns="0" rtlCol="0">
            <a:noAutofit/>
          </a:bodyPr>
          <a:lstStyle>
            <a:lvl1pPr marL="0" indent="0">
              <a:buNone/>
              <a:defRPr sz="16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EDIT</a:t>
            </a:r>
          </a:p>
        </p:txBody>
      </p:sp>
      <p:sp>
        <p:nvSpPr>
          <p:cNvPr id="61" name="Text Placeholder 50">
            <a:extLst>
              <a:ext uri="{FF2B5EF4-FFF2-40B4-BE49-F238E27FC236}">
                <a16:creationId xmlns:a16="http://schemas.microsoft.com/office/drawing/2014/main" id="{08844405-957A-4970-A2B6-D161FED665FF}"/>
              </a:ext>
            </a:extLst>
          </p:cNvPr>
          <p:cNvSpPr>
            <a:spLocks noGrp="1"/>
          </p:cNvSpPr>
          <p:nvPr>
            <p:ph type="body" sz="quarter" idx="43"/>
          </p:nvPr>
        </p:nvSpPr>
        <p:spPr>
          <a:xfrm>
            <a:off x="9321072" y="4486178"/>
            <a:ext cx="1182118" cy="1183101"/>
          </a:xfrm>
        </p:spPr>
        <p:txBody>
          <a:bodyPr lIns="0" rIns="0"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GB" noProof="0"/>
              <a:t>Click to edit Master text styles</a:t>
            </a:r>
          </a:p>
        </p:txBody>
      </p:sp>
      <p:sp>
        <p:nvSpPr>
          <p:cNvPr id="62" name="Text Placeholder 48">
            <a:extLst>
              <a:ext uri="{FF2B5EF4-FFF2-40B4-BE49-F238E27FC236}">
                <a16:creationId xmlns:a16="http://schemas.microsoft.com/office/drawing/2014/main" id="{6F067D31-AE61-48F0-A497-1908DC77F086}"/>
              </a:ext>
            </a:extLst>
          </p:cNvPr>
          <p:cNvSpPr>
            <a:spLocks noGrp="1"/>
          </p:cNvSpPr>
          <p:nvPr>
            <p:ph type="body" sz="quarter" idx="44" hasCustomPrompt="1"/>
          </p:nvPr>
        </p:nvSpPr>
        <p:spPr>
          <a:xfrm>
            <a:off x="10703992" y="4014522"/>
            <a:ext cx="1181098" cy="302186"/>
          </a:xfrm>
        </p:spPr>
        <p:txBody>
          <a:bodyPr lIns="0" rIns="0" rtlCol="0">
            <a:noAutofit/>
          </a:bodyPr>
          <a:lstStyle>
            <a:lvl1pPr marL="0" indent="0">
              <a:buNone/>
              <a:defRPr sz="16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EDIT</a:t>
            </a:r>
          </a:p>
        </p:txBody>
      </p:sp>
      <p:sp>
        <p:nvSpPr>
          <p:cNvPr id="63" name="Text Placeholder 50">
            <a:extLst>
              <a:ext uri="{FF2B5EF4-FFF2-40B4-BE49-F238E27FC236}">
                <a16:creationId xmlns:a16="http://schemas.microsoft.com/office/drawing/2014/main" id="{5B4A526A-A40E-4B7D-94EC-5FDCAD2EAD89}"/>
              </a:ext>
            </a:extLst>
          </p:cNvPr>
          <p:cNvSpPr>
            <a:spLocks noGrp="1"/>
          </p:cNvSpPr>
          <p:nvPr>
            <p:ph type="body" sz="quarter" idx="45"/>
          </p:nvPr>
        </p:nvSpPr>
        <p:spPr>
          <a:xfrm>
            <a:off x="10703992" y="4486178"/>
            <a:ext cx="1182118" cy="1183101"/>
          </a:xfrm>
        </p:spPr>
        <p:txBody>
          <a:bodyPr lIns="0" rIns="0"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GB" noProof="0"/>
              <a:t>Click to edit Master text styles</a:t>
            </a:r>
          </a:p>
        </p:txBody>
      </p:sp>
      <p:sp>
        <p:nvSpPr>
          <p:cNvPr id="2" name="Title 1">
            <a:extLst>
              <a:ext uri="{FF2B5EF4-FFF2-40B4-BE49-F238E27FC236}">
                <a16:creationId xmlns:a16="http://schemas.microsoft.com/office/drawing/2014/main" id="{31A67390-01C5-4A4E-AF7F-79E8DB2B2D36}"/>
              </a:ext>
            </a:extLst>
          </p:cNvPr>
          <p:cNvSpPr>
            <a:spLocks noGrp="1"/>
          </p:cNvSpPr>
          <p:nvPr>
            <p:ph type="title"/>
          </p:nvPr>
        </p:nvSpPr>
        <p:spPr/>
        <p:txBody>
          <a:bodyPr rtlCol="0"/>
          <a:lstStyle/>
          <a:p>
            <a:pPr rtl="0"/>
            <a:r>
              <a:rPr lang="en-GB" noProof="0"/>
              <a:t>Click to edit Master title style</a:t>
            </a:r>
          </a:p>
        </p:txBody>
      </p:sp>
    </p:spTree>
    <p:extLst>
      <p:ext uri="{BB962C8B-B14F-4D97-AF65-F5344CB8AC3E}">
        <p14:creationId xmlns:p14="http://schemas.microsoft.com/office/powerpoint/2010/main" val="759575687"/>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userDrawn="1">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D98CCFF-40EB-47E0-9861-340B4D0B253E}" type="datetimeFigureOut">
              <a:rPr lang="en-US" smtClean="0"/>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1AE8F6-8A62-44BF-A56D-6DDDA41938AF}" type="slidenum">
              <a:rPr lang="en-US" smtClean="0"/>
              <a:t>‹#›</a:t>
            </a:fld>
            <a:endParaRPr lang="en-US" dirty="0"/>
          </a:p>
        </p:txBody>
      </p:sp>
    </p:spTree>
    <p:extLst>
      <p:ext uri="{BB962C8B-B14F-4D97-AF65-F5344CB8AC3E}">
        <p14:creationId xmlns:p14="http://schemas.microsoft.com/office/powerpoint/2010/main" val="588756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0BD9C-8256-4E5A-A283-FEA2EB3EF40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3514A17-CA0F-42F6-B5C1-77C224232C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9151A14-FACC-4095-AC6F-33C01E6D624F}"/>
              </a:ext>
            </a:extLst>
          </p:cNvPr>
          <p:cNvSpPr>
            <a:spLocks noGrp="1"/>
          </p:cNvSpPr>
          <p:nvPr>
            <p:ph type="dt" sz="half" idx="10"/>
          </p:nvPr>
        </p:nvSpPr>
        <p:spPr/>
        <p:txBody>
          <a:bodyPr/>
          <a:lstStyle/>
          <a:p>
            <a:fld id="{8D98CCFF-40EB-47E0-9861-340B4D0B253E}" type="datetimeFigureOut">
              <a:rPr lang="en-US" smtClean="0"/>
              <a:t>10/11/2022</a:t>
            </a:fld>
            <a:endParaRPr lang="en-US" dirty="0"/>
          </a:p>
        </p:txBody>
      </p:sp>
      <p:sp>
        <p:nvSpPr>
          <p:cNvPr id="5" name="Footer Placeholder 4">
            <a:extLst>
              <a:ext uri="{FF2B5EF4-FFF2-40B4-BE49-F238E27FC236}">
                <a16:creationId xmlns:a16="http://schemas.microsoft.com/office/drawing/2014/main" id="{6B300047-B754-4A19-8154-EBF229CC19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CE84F8-BE1B-4409-8257-D7D5BBCC333D}"/>
              </a:ext>
            </a:extLst>
          </p:cNvPr>
          <p:cNvSpPr>
            <a:spLocks noGrp="1"/>
          </p:cNvSpPr>
          <p:nvPr>
            <p:ph type="sldNum" sz="quarter" idx="12"/>
          </p:nvPr>
        </p:nvSpPr>
        <p:spPr/>
        <p:txBody>
          <a:bodyPr/>
          <a:lstStyle/>
          <a:p>
            <a:fld id="{0A1AE8F6-8A62-44BF-A56D-6DDDA41938AF}" type="slidenum">
              <a:rPr lang="en-US" smtClean="0"/>
              <a:t>‹#›</a:t>
            </a:fld>
            <a:endParaRPr lang="en-US" dirty="0"/>
          </a:p>
        </p:txBody>
      </p:sp>
    </p:spTree>
    <p:extLst>
      <p:ext uri="{BB962C8B-B14F-4D97-AF65-F5344CB8AC3E}">
        <p14:creationId xmlns:p14="http://schemas.microsoft.com/office/powerpoint/2010/main" val="1296402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CAED6-ACB1-4CED-8777-73B88DF26D4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0EE1D13-4BEB-44E6-87D9-B6A31099954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9BD2B38-118F-4910-B3E3-FF5439C70A10}"/>
              </a:ext>
            </a:extLst>
          </p:cNvPr>
          <p:cNvSpPr>
            <a:spLocks noGrp="1"/>
          </p:cNvSpPr>
          <p:nvPr>
            <p:ph type="dt" sz="half" idx="10"/>
          </p:nvPr>
        </p:nvSpPr>
        <p:spPr/>
        <p:txBody>
          <a:bodyPr/>
          <a:lstStyle/>
          <a:p>
            <a:fld id="{8D98CCFF-40EB-47E0-9861-340B4D0B253E}" type="datetimeFigureOut">
              <a:rPr lang="en-US" smtClean="0"/>
              <a:t>10/11/2022</a:t>
            </a:fld>
            <a:endParaRPr lang="en-US" dirty="0"/>
          </a:p>
        </p:txBody>
      </p:sp>
      <p:sp>
        <p:nvSpPr>
          <p:cNvPr id="5" name="Footer Placeholder 4">
            <a:extLst>
              <a:ext uri="{FF2B5EF4-FFF2-40B4-BE49-F238E27FC236}">
                <a16:creationId xmlns:a16="http://schemas.microsoft.com/office/drawing/2014/main" id="{BC462C4F-899C-4A26-9C06-29EDAD04C6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282A44-478F-4714-B031-16116FB5254B}"/>
              </a:ext>
            </a:extLst>
          </p:cNvPr>
          <p:cNvSpPr>
            <a:spLocks noGrp="1"/>
          </p:cNvSpPr>
          <p:nvPr>
            <p:ph type="sldNum" sz="quarter" idx="12"/>
          </p:nvPr>
        </p:nvSpPr>
        <p:spPr/>
        <p:txBody>
          <a:bodyPr/>
          <a:lstStyle/>
          <a:p>
            <a:fld id="{0A1AE8F6-8A62-44BF-A56D-6DDDA41938AF}" type="slidenum">
              <a:rPr lang="en-US" smtClean="0"/>
              <a:t>‹#›</a:t>
            </a:fld>
            <a:endParaRPr lang="en-US" dirty="0"/>
          </a:p>
        </p:txBody>
      </p:sp>
    </p:spTree>
    <p:extLst>
      <p:ext uri="{BB962C8B-B14F-4D97-AF65-F5344CB8AC3E}">
        <p14:creationId xmlns:p14="http://schemas.microsoft.com/office/powerpoint/2010/main" val="1218435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A2A8B-184D-4328-A772-A985C3A2C59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F7353D8-3195-43AD-8E93-2BFD23EF12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B918927-E8C9-4FB5-8A84-B6CF3E77B8FA}"/>
              </a:ext>
            </a:extLst>
          </p:cNvPr>
          <p:cNvSpPr>
            <a:spLocks noGrp="1"/>
          </p:cNvSpPr>
          <p:nvPr>
            <p:ph type="dt" sz="half" idx="10"/>
          </p:nvPr>
        </p:nvSpPr>
        <p:spPr/>
        <p:txBody>
          <a:bodyPr/>
          <a:lstStyle/>
          <a:p>
            <a:fld id="{8D98CCFF-40EB-47E0-9861-340B4D0B253E}" type="datetimeFigureOut">
              <a:rPr lang="en-US" smtClean="0"/>
              <a:t>10/11/2022</a:t>
            </a:fld>
            <a:endParaRPr lang="en-US" dirty="0"/>
          </a:p>
        </p:txBody>
      </p:sp>
      <p:sp>
        <p:nvSpPr>
          <p:cNvPr id="5" name="Footer Placeholder 4">
            <a:extLst>
              <a:ext uri="{FF2B5EF4-FFF2-40B4-BE49-F238E27FC236}">
                <a16:creationId xmlns:a16="http://schemas.microsoft.com/office/drawing/2014/main" id="{82795493-CB0A-4CF9-813A-03617DDC48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C9E58A-83A8-4D33-A210-B0BFEB824DD0}"/>
              </a:ext>
            </a:extLst>
          </p:cNvPr>
          <p:cNvSpPr>
            <a:spLocks noGrp="1"/>
          </p:cNvSpPr>
          <p:nvPr>
            <p:ph type="sldNum" sz="quarter" idx="12"/>
          </p:nvPr>
        </p:nvSpPr>
        <p:spPr/>
        <p:txBody>
          <a:bodyPr/>
          <a:lstStyle/>
          <a:p>
            <a:fld id="{0A1AE8F6-8A62-44BF-A56D-6DDDA41938AF}" type="slidenum">
              <a:rPr lang="en-US" smtClean="0"/>
              <a:t>‹#›</a:t>
            </a:fld>
            <a:endParaRPr lang="en-US" dirty="0"/>
          </a:p>
        </p:txBody>
      </p:sp>
    </p:spTree>
    <p:extLst>
      <p:ext uri="{BB962C8B-B14F-4D97-AF65-F5344CB8AC3E}">
        <p14:creationId xmlns:p14="http://schemas.microsoft.com/office/powerpoint/2010/main" val="1468859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6C355-C90F-43C1-B544-8C409884987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293D827-F3F0-4EE9-9AF1-D09707873CD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1907184-ECE6-434F-AB01-4C94DD8FB93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EF9A620-E0BC-436C-B74B-EBD008D28C36}"/>
              </a:ext>
            </a:extLst>
          </p:cNvPr>
          <p:cNvSpPr>
            <a:spLocks noGrp="1"/>
          </p:cNvSpPr>
          <p:nvPr>
            <p:ph type="dt" sz="half" idx="10"/>
          </p:nvPr>
        </p:nvSpPr>
        <p:spPr/>
        <p:txBody>
          <a:bodyPr/>
          <a:lstStyle/>
          <a:p>
            <a:fld id="{8D98CCFF-40EB-47E0-9861-340B4D0B253E}" type="datetimeFigureOut">
              <a:rPr lang="en-US" smtClean="0"/>
              <a:t>10/11/2022</a:t>
            </a:fld>
            <a:endParaRPr lang="en-US" dirty="0"/>
          </a:p>
        </p:txBody>
      </p:sp>
      <p:sp>
        <p:nvSpPr>
          <p:cNvPr id="6" name="Footer Placeholder 5">
            <a:extLst>
              <a:ext uri="{FF2B5EF4-FFF2-40B4-BE49-F238E27FC236}">
                <a16:creationId xmlns:a16="http://schemas.microsoft.com/office/drawing/2014/main" id="{C488D059-BAA7-4600-9AB2-B506F040399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5397CB-6B98-4428-9FFE-C56D8538D84C}"/>
              </a:ext>
            </a:extLst>
          </p:cNvPr>
          <p:cNvSpPr>
            <a:spLocks noGrp="1"/>
          </p:cNvSpPr>
          <p:nvPr>
            <p:ph type="sldNum" sz="quarter" idx="12"/>
          </p:nvPr>
        </p:nvSpPr>
        <p:spPr/>
        <p:txBody>
          <a:bodyPr/>
          <a:lstStyle/>
          <a:p>
            <a:fld id="{0A1AE8F6-8A62-44BF-A56D-6DDDA41938AF}" type="slidenum">
              <a:rPr lang="en-US" smtClean="0"/>
              <a:t>‹#›</a:t>
            </a:fld>
            <a:endParaRPr lang="en-US" dirty="0"/>
          </a:p>
        </p:txBody>
      </p:sp>
      <p:pic>
        <p:nvPicPr>
          <p:cNvPr id="8" name="Picture 7" descr="Logo&#10;&#10;Description automatically generated">
            <a:extLst>
              <a:ext uri="{FF2B5EF4-FFF2-40B4-BE49-F238E27FC236}">
                <a16:creationId xmlns:a16="http://schemas.microsoft.com/office/drawing/2014/main" id="{650DCB73-68AC-4000-8EAD-F95F23C9DB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6214" y="5631270"/>
            <a:ext cx="819666" cy="905709"/>
          </a:xfrm>
          <a:prstGeom prst="rect">
            <a:avLst/>
          </a:prstGeom>
        </p:spPr>
      </p:pic>
      <p:pic>
        <p:nvPicPr>
          <p:cNvPr id="9" name="Picture 8" descr="Icon&#10;&#10;Description automatically generated">
            <a:extLst>
              <a:ext uri="{FF2B5EF4-FFF2-40B4-BE49-F238E27FC236}">
                <a16:creationId xmlns:a16="http://schemas.microsoft.com/office/drawing/2014/main" id="{46091C2F-C246-470E-833F-346D63A6AD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58280" y="5631270"/>
            <a:ext cx="1152720" cy="905708"/>
          </a:xfrm>
          <a:prstGeom prst="rect">
            <a:avLst/>
          </a:prstGeom>
        </p:spPr>
      </p:pic>
    </p:spTree>
    <p:extLst>
      <p:ext uri="{BB962C8B-B14F-4D97-AF65-F5344CB8AC3E}">
        <p14:creationId xmlns:p14="http://schemas.microsoft.com/office/powerpoint/2010/main" val="552515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625D7-5220-48E3-ABE7-DFCC1905450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7619E95-44D8-487C-A634-0122F01B12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9F9B8D2-9B09-42B5-922F-A32011B50C4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515C70A-211D-410D-ABD6-D6D46155EE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ADB79F0-176F-4178-A617-C88001DD48F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11B4FCB-251E-4234-9E52-709AA5CDD768}"/>
              </a:ext>
            </a:extLst>
          </p:cNvPr>
          <p:cNvSpPr>
            <a:spLocks noGrp="1"/>
          </p:cNvSpPr>
          <p:nvPr>
            <p:ph type="dt" sz="half" idx="10"/>
          </p:nvPr>
        </p:nvSpPr>
        <p:spPr/>
        <p:txBody>
          <a:bodyPr/>
          <a:lstStyle/>
          <a:p>
            <a:fld id="{8D98CCFF-40EB-47E0-9861-340B4D0B253E}" type="datetimeFigureOut">
              <a:rPr lang="en-US" smtClean="0"/>
              <a:t>10/11/2022</a:t>
            </a:fld>
            <a:endParaRPr lang="en-US" dirty="0"/>
          </a:p>
        </p:txBody>
      </p:sp>
      <p:sp>
        <p:nvSpPr>
          <p:cNvPr id="8" name="Footer Placeholder 7">
            <a:extLst>
              <a:ext uri="{FF2B5EF4-FFF2-40B4-BE49-F238E27FC236}">
                <a16:creationId xmlns:a16="http://schemas.microsoft.com/office/drawing/2014/main" id="{6E975785-4C1F-4524-9D56-434A2918605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E2CD5D0-9CF3-4952-AC04-B851D661B166}"/>
              </a:ext>
            </a:extLst>
          </p:cNvPr>
          <p:cNvSpPr>
            <a:spLocks noGrp="1"/>
          </p:cNvSpPr>
          <p:nvPr>
            <p:ph type="sldNum" sz="quarter" idx="12"/>
          </p:nvPr>
        </p:nvSpPr>
        <p:spPr/>
        <p:txBody>
          <a:bodyPr/>
          <a:lstStyle/>
          <a:p>
            <a:fld id="{0A1AE8F6-8A62-44BF-A56D-6DDDA41938AF}" type="slidenum">
              <a:rPr lang="en-US" smtClean="0"/>
              <a:t>‹#›</a:t>
            </a:fld>
            <a:endParaRPr lang="en-US" dirty="0"/>
          </a:p>
        </p:txBody>
      </p:sp>
    </p:spTree>
    <p:extLst>
      <p:ext uri="{BB962C8B-B14F-4D97-AF65-F5344CB8AC3E}">
        <p14:creationId xmlns:p14="http://schemas.microsoft.com/office/powerpoint/2010/main" val="500176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4CDC8-7102-4498-95E9-1993CEACF1A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89EE62C-3941-4245-8ADA-2B1D301D86F7}"/>
              </a:ext>
            </a:extLst>
          </p:cNvPr>
          <p:cNvSpPr>
            <a:spLocks noGrp="1"/>
          </p:cNvSpPr>
          <p:nvPr>
            <p:ph type="dt" sz="half" idx="10"/>
          </p:nvPr>
        </p:nvSpPr>
        <p:spPr/>
        <p:txBody>
          <a:bodyPr/>
          <a:lstStyle/>
          <a:p>
            <a:fld id="{8D98CCFF-40EB-47E0-9861-340B4D0B253E}" type="datetimeFigureOut">
              <a:rPr lang="en-US" smtClean="0"/>
              <a:t>10/11/2022</a:t>
            </a:fld>
            <a:endParaRPr lang="en-US" dirty="0"/>
          </a:p>
        </p:txBody>
      </p:sp>
      <p:sp>
        <p:nvSpPr>
          <p:cNvPr id="4" name="Footer Placeholder 3">
            <a:extLst>
              <a:ext uri="{FF2B5EF4-FFF2-40B4-BE49-F238E27FC236}">
                <a16:creationId xmlns:a16="http://schemas.microsoft.com/office/drawing/2014/main" id="{CD8A6D0D-19AA-4EC9-BC58-7315F36C9AA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6B9B193-E76C-4DFF-BBAB-C409CCD4653A}"/>
              </a:ext>
            </a:extLst>
          </p:cNvPr>
          <p:cNvSpPr>
            <a:spLocks noGrp="1"/>
          </p:cNvSpPr>
          <p:nvPr>
            <p:ph type="sldNum" sz="quarter" idx="12"/>
          </p:nvPr>
        </p:nvSpPr>
        <p:spPr/>
        <p:txBody>
          <a:bodyPr/>
          <a:lstStyle/>
          <a:p>
            <a:fld id="{0A1AE8F6-8A62-44BF-A56D-6DDDA41938AF}" type="slidenum">
              <a:rPr lang="en-US" smtClean="0"/>
              <a:t>‹#›</a:t>
            </a:fld>
            <a:endParaRPr lang="en-US" dirty="0"/>
          </a:p>
        </p:txBody>
      </p:sp>
    </p:spTree>
    <p:extLst>
      <p:ext uri="{BB962C8B-B14F-4D97-AF65-F5344CB8AC3E}">
        <p14:creationId xmlns:p14="http://schemas.microsoft.com/office/powerpoint/2010/main" val="14831372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8A9DAF-127F-4D65-A5C1-55BDE09F8C44}"/>
              </a:ext>
            </a:extLst>
          </p:cNvPr>
          <p:cNvSpPr>
            <a:spLocks noGrp="1"/>
          </p:cNvSpPr>
          <p:nvPr>
            <p:ph type="dt" sz="half" idx="10"/>
          </p:nvPr>
        </p:nvSpPr>
        <p:spPr/>
        <p:txBody>
          <a:bodyPr/>
          <a:lstStyle/>
          <a:p>
            <a:fld id="{8D98CCFF-40EB-47E0-9861-340B4D0B253E}" type="datetimeFigureOut">
              <a:rPr lang="en-US" smtClean="0"/>
              <a:t>10/11/2022</a:t>
            </a:fld>
            <a:endParaRPr lang="en-US" dirty="0"/>
          </a:p>
        </p:txBody>
      </p:sp>
      <p:sp>
        <p:nvSpPr>
          <p:cNvPr id="3" name="Footer Placeholder 2">
            <a:extLst>
              <a:ext uri="{FF2B5EF4-FFF2-40B4-BE49-F238E27FC236}">
                <a16:creationId xmlns:a16="http://schemas.microsoft.com/office/drawing/2014/main" id="{41EE8BB4-5A8B-4011-81C5-E8ACA7011E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1A04C30-315A-47E1-94DD-33AB6000013E}"/>
              </a:ext>
            </a:extLst>
          </p:cNvPr>
          <p:cNvSpPr>
            <a:spLocks noGrp="1"/>
          </p:cNvSpPr>
          <p:nvPr>
            <p:ph type="sldNum" sz="quarter" idx="12"/>
          </p:nvPr>
        </p:nvSpPr>
        <p:spPr/>
        <p:txBody>
          <a:bodyPr/>
          <a:lstStyle/>
          <a:p>
            <a:fld id="{0A1AE8F6-8A62-44BF-A56D-6DDDA41938AF}" type="slidenum">
              <a:rPr lang="en-US" smtClean="0"/>
              <a:t>‹#›</a:t>
            </a:fld>
            <a:endParaRPr lang="en-US" dirty="0"/>
          </a:p>
        </p:txBody>
      </p:sp>
    </p:spTree>
    <p:extLst>
      <p:ext uri="{BB962C8B-B14F-4D97-AF65-F5344CB8AC3E}">
        <p14:creationId xmlns:p14="http://schemas.microsoft.com/office/powerpoint/2010/main" val="4165032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F7559-C864-4D55-B510-A9497BE2ED6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D8EF15D-B4FD-4721-8A93-33C01E48BC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827E233-D403-464C-B656-20EDF64492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722DF1-A8CB-4F46-9607-5C19CFF6B8DE}"/>
              </a:ext>
            </a:extLst>
          </p:cNvPr>
          <p:cNvSpPr>
            <a:spLocks noGrp="1"/>
          </p:cNvSpPr>
          <p:nvPr>
            <p:ph type="dt" sz="half" idx="10"/>
          </p:nvPr>
        </p:nvSpPr>
        <p:spPr/>
        <p:txBody>
          <a:bodyPr/>
          <a:lstStyle/>
          <a:p>
            <a:fld id="{8D98CCFF-40EB-47E0-9861-340B4D0B253E}" type="datetimeFigureOut">
              <a:rPr lang="en-US" smtClean="0"/>
              <a:t>10/11/2022</a:t>
            </a:fld>
            <a:endParaRPr lang="en-US" dirty="0"/>
          </a:p>
        </p:txBody>
      </p:sp>
      <p:sp>
        <p:nvSpPr>
          <p:cNvPr id="6" name="Footer Placeholder 5">
            <a:extLst>
              <a:ext uri="{FF2B5EF4-FFF2-40B4-BE49-F238E27FC236}">
                <a16:creationId xmlns:a16="http://schemas.microsoft.com/office/drawing/2014/main" id="{ABC4852D-D5DA-4F3F-BDA5-44DA91088FC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BB8C6EE-7731-4CEB-8E72-7218028BB9F9}"/>
              </a:ext>
            </a:extLst>
          </p:cNvPr>
          <p:cNvSpPr>
            <a:spLocks noGrp="1"/>
          </p:cNvSpPr>
          <p:nvPr>
            <p:ph type="sldNum" sz="quarter" idx="12"/>
          </p:nvPr>
        </p:nvSpPr>
        <p:spPr/>
        <p:txBody>
          <a:bodyPr/>
          <a:lstStyle/>
          <a:p>
            <a:fld id="{0A1AE8F6-8A62-44BF-A56D-6DDDA41938AF}" type="slidenum">
              <a:rPr lang="en-US" smtClean="0"/>
              <a:t>‹#›</a:t>
            </a:fld>
            <a:endParaRPr lang="en-US" dirty="0"/>
          </a:p>
        </p:txBody>
      </p:sp>
    </p:spTree>
    <p:extLst>
      <p:ext uri="{BB962C8B-B14F-4D97-AF65-F5344CB8AC3E}">
        <p14:creationId xmlns:p14="http://schemas.microsoft.com/office/powerpoint/2010/main" val="31128031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B179E-615D-49D3-B685-5C1253942B9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CC2232A-B072-4E64-9EE7-797D74CE84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6B25CFE-1DE6-4F51-91F9-CD36E8C6BB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2578782-3ED1-4799-8E14-2F3D4EC45B79}"/>
              </a:ext>
            </a:extLst>
          </p:cNvPr>
          <p:cNvSpPr>
            <a:spLocks noGrp="1"/>
          </p:cNvSpPr>
          <p:nvPr>
            <p:ph type="dt" sz="half" idx="10"/>
          </p:nvPr>
        </p:nvSpPr>
        <p:spPr/>
        <p:txBody>
          <a:bodyPr/>
          <a:lstStyle/>
          <a:p>
            <a:fld id="{8D98CCFF-40EB-47E0-9861-340B4D0B253E}" type="datetimeFigureOut">
              <a:rPr lang="en-US" smtClean="0"/>
              <a:t>10/11/2022</a:t>
            </a:fld>
            <a:endParaRPr lang="en-US" dirty="0"/>
          </a:p>
        </p:txBody>
      </p:sp>
      <p:sp>
        <p:nvSpPr>
          <p:cNvPr id="6" name="Footer Placeholder 5">
            <a:extLst>
              <a:ext uri="{FF2B5EF4-FFF2-40B4-BE49-F238E27FC236}">
                <a16:creationId xmlns:a16="http://schemas.microsoft.com/office/drawing/2014/main" id="{CB1B8014-DAC9-4823-BFE4-ED837BD8C7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C5AA6FF-2272-407B-8D3E-06EC89DDF57C}"/>
              </a:ext>
            </a:extLst>
          </p:cNvPr>
          <p:cNvSpPr>
            <a:spLocks noGrp="1"/>
          </p:cNvSpPr>
          <p:nvPr>
            <p:ph type="sldNum" sz="quarter" idx="12"/>
          </p:nvPr>
        </p:nvSpPr>
        <p:spPr/>
        <p:txBody>
          <a:bodyPr/>
          <a:lstStyle/>
          <a:p>
            <a:fld id="{0A1AE8F6-8A62-44BF-A56D-6DDDA41938AF}" type="slidenum">
              <a:rPr lang="en-US" smtClean="0"/>
              <a:t>‹#›</a:t>
            </a:fld>
            <a:endParaRPr lang="en-US" dirty="0"/>
          </a:p>
        </p:txBody>
      </p:sp>
    </p:spTree>
    <p:extLst>
      <p:ext uri="{BB962C8B-B14F-4D97-AF65-F5344CB8AC3E}">
        <p14:creationId xmlns:p14="http://schemas.microsoft.com/office/powerpoint/2010/main" val="2005146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iple Timeline">
    <p:spTree>
      <p:nvGrpSpPr>
        <p:cNvPr id="1" name=""/>
        <p:cNvGrpSpPr/>
        <p:nvPr/>
      </p:nvGrpSpPr>
      <p:grpSpPr>
        <a:xfrm>
          <a:off x="0" y="0"/>
          <a:ext cx="0" cy="0"/>
          <a:chOff x="0" y="0"/>
          <a:chExt cx="0" cy="0"/>
        </a:xfrm>
      </p:grpSpPr>
      <p:sp>
        <p:nvSpPr>
          <p:cNvPr id="49" name="Text Placeholder 48">
            <a:extLst>
              <a:ext uri="{FF2B5EF4-FFF2-40B4-BE49-F238E27FC236}">
                <a16:creationId xmlns:a16="http://schemas.microsoft.com/office/drawing/2014/main" id="{14742123-85C4-4775-80AC-721BD7C16285}"/>
              </a:ext>
            </a:extLst>
          </p:cNvPr>
          <p:cNvSpPr>
            <a:spLocks noGrp="1"/>
          </p:cNvSpPr>
          <p:nvPr>
            <p:ph type="body" sz="quarter" idx="10" hasCustomPrompt="1"/>
          </p:nvPr>
        </p:nvSpPr>
        <p:spPr>
          <a:xfrm>
            <a:off x="1580060" y="1776098"/>
            <a:ext cx="2159000" cy="302186"/>
          </a:xfrm>
        </p:spPr>
        <p:txBody>
          <a:bodyPr rtlCol="0">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a:t>
            </a:r>
          </a:p>
        </p:txBody>
      </p:sp>
      <p:sp>
        <p:nvSpPr>
          <p:cNvPr id="51" name="Text Placeholder 50">
            <a:extLst>
              <a:ext uri="{FF2B5EF4-FFF2-40B4-BE49-F238E27FC236}">
                <a16:creationId xmlns:a16="http://schemas.microsoft.com/office/drawing/2014/main" id="{E1001174-581F-41A6-864B-D3BE932C2E47}"/>
              </a:ext>
            </a:extLst>
          </p:cNvPr>
          <p:cNvSpPr>
            <a:spLocks noGrp="1"/>
          </p:cNvSpPr>
          <p:nvPr>
            <p:ph type="body" sz="quarter" idx="11"/>
          </p:nvPr>
        </p:nvSpPr>
        <p:spPr>
          <a:xfrm>
            <a:off x="1580060" y="2111375"/>
            <a:ext cx="2179637" cy="706438"/>
          </a:xfrm>
        </p:spPr>
        <p:txBody>
          <a:bodyPr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GB" noProof="0"/>
              <a:t>Click to edit Master text styles</a:t>
            </a:r>
          </a:p>
        </p:txBody>
      </p:sp>
      <p:sp>
        <p:nvSpPr>
          <p:cNvPr id="52" name="Text Placeholder 48">
            <a:extLst>
              <a:ext uri="{FF2B5EF4-FFF2-40B4-BE49-F238E27FC236}">
                <a16:creationId xmlns:a16="http://schemas.microsoft.com/office/drawing/2014/main" id="{2B649793-2AFC-43EE-8172-0EAB326F1130}"/>
              </a:ext>
            </a:extLst>
          </p:cNvPr>
          <p:cNvSpPr>
            <a:spLocks noGrp="1"/>
          </p:cNvSpPr>
          <p:nvPr>
            <p:ph type="body" sz="quarter" idx="12" hasCustomPrompt="1"/>
          </p:nvPr>
        </p:nvSpPr>
        <p:spPr>
          <a:xfrm>
            <a:off x="5674540" y="1776098"/>
            <a:ext cx="2159000" cy="302186"/>
          </a:xfrm>
        </p:spPr>
        <p:txBody>
          <a:bodyPr rtlCol="0">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a:t>
            </a:r>
          </a:p>
        </p:txBody>
      </p:sp>
      <p:sp>
        <p:nvSpPr>
          <p:cNvPr id="53" name="Text Placeholder 50">
            <a:extLst>
              <a:ext uri="{FF2B5EF4-FFF2-40B4-BE49-F238E27FC236}">
                <a16:creationId xmlns:a16="http://schemas.microsoft.com/office/drawing/2014/main" id="{5B27745F-27CA-45D0-BE8E-A9C3B168F465}"/>
              </a:ext>
            </a:extLst>
          </p:cNvPr>
          <p:cNvSpPr>
            <a:spLocks noGrp="1"/>
          </p:cNvSpPr>
          <p:nvPr>
            <p:ph type="body" sz="quarter" idx="13"/>
          </p:nvPr>
        </p:nvSpPr>
        <p:spPr>
          <a:xfrm>
            <a:off x="5674540" y="2111375"/>
            <a:ext cx="2179637" cy="706438"/>
          </a:xfrm>
        </p:spPr>
        <p:txBody>
          <a:bodyPr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GB" noProof="0"/>
              <a:t>Click to edit Master text styles</a:t>
            </a:r>
          </a:p>
        </p:txBody>
      </p:sp>
      <p:sp>
        <p:nvSpPr>
          <p:cNvPr id="54" name="Text Placeholder 48">
            <a:extLst>
              <a:ext uri="{FF2B5EF4-FFF2-40B4-BE49-F238E27FC236}">
                <a16:creationId xmlns:a16="http://schemas.microsoft.com/office/drawing/2014/main" id="{58782C77-F426-4586-AF09-D07E1E8737F4}"/>
              </a:ext>
            </a:extLst>
          </p:cNvPr>
          <p:cNvSpPr>
            <a:spLocks noGrp="1"/>
          </p:cNvSpPr>
          <p:nvPr>
            <p:ph type="body" sz="quarter" idx="14" hasCustomPrompt="1"/>
          </p:nvPr>
        </p:nvSpPr>
        <p:spPr>
          <a:xfrm>
            <a:off x="9697900" y="1776098"/>
            <a:ext cx="2159000" cy="302186"/>
          </a:xfrm>
        </p:spPr>
        <p:txBody>
          <a:bodyPr rtlCol="0">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a:t>
            </a:r>
          </a:p>
        </p:txBody>
      </p:sp>
      <p:sp>
        <p:nvSpPr>
          <p:cNvPr id="55" name="Text Placeholder 50">
            <a:extLst>
              <a:ext uri="{FF2B5EF4-FFF2-40B4-BE49-F238E27FC236}">
                <a16:creationId xmlns:a16="http://schemas.microsoft.com/office/drawing/2014/main" id="{E04DA729-6A59-4BC5-8955-DF4D12F1259F}"/>
              </a:ext>
            </a:extLst>
          </p:cNvPr>
          <p:cNvSpPr>
            <a:spLocks noGrp="1"/>
          </p:cNvSpPr>
          <p:nvPr>
            <p:ph type="body" sz="quarter" idx="15"/>
          </p:nvPr>
        </p:nvSpPr>
        <p:spPr>
          <a:xfrm>
            <a:off x="9697900" y="2111375"/>
            <a:ext cx="2179637" cy="706438"/>
          </a:xfrm>
        </p:spPr>
        <p:txBody>
          <a:bodyPr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GB" noProof="0"/>
              <a:t>Click to edit Master text styles</a:t>
            </a:r>
          </a:p>
        </p:txBody>
      </p:sp>
      <p:sp>
        <p:nvSpPr>
          <p:cNvPr id="56" name="Text Placeholder 48">
            <a:extLst>
              <a:ext uri="{FF2B5EF4-FFF2-40B4-BE49-F238E27FC236}">
                <a16:creationId xmlns:a16="http://schemas.microsoft.com/office/drawing/2014/main" id="{F6AF03D4-E441-4447-876C-A1B030223E2D}"/>
              </a:ext>
            </a:extLst>
          </p:cNvPr>
          <p:cNvSpPr>
            <a:spLocks noGrp="1"/>
          </p:cNvSpPr>
          <p:nvPr>
            <p:ph type="body" sz="quarter" idx="16" hasCustomPrompt="1"/>
          </p:nvPr>
        </p:nvSpPr>
        <p:spPr>
          <a:xfrm>
            <a:off x="1580060" y="2914739"/>
            <a:ext cx="2159000" cy="302186"/>
          </a:xfrm>
        </p:spPr>
        <p:txBody>
          <a:bodyPr rtlCol="0">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a:t>
            </a:r>
          </a:p>
        </p:txBody>
      </p:sp>
      <p:sp>
        <p:nvSpPr>
          <p:cNvPr id="57" name="Text Placeholder 50">
            <a:extLst>
              <a:ext uri="{FF2B5EF4-FFF2-40B4-BE49-F238E27FC236}">
                <a16:creationId xmlns:a16="http://schemas.microsoft.com/office/drawing/2014/main" id="{679D428E-9700-4E19-8364-70006C3E765E}"/>
              </a:ext>
            </a:extLst>
          </p:cNvPr>
          <p:cNvSpPr>
            <a:spLocks noGrp="1"/>
          </p:cNvSpPr>
          <p:nvPr>
            <p:ph type="body" sz="quarter" idx="17"/>
          </p:nvPr>
        </p:nvSpPr>
        <p:spPr>
          <a:xfrm>
            <a:off x="1580060" y="3254810"/>
            <a:ext cx="2179637" cy="706438"/>
          </a:xfrm>
        </p:spPr>
        <p:txBody>
          <a:bodyPr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GB" noProof="0"/>
              <a:t>Click to edit Master text styles</a:t>
            </a:r>
          </a:p>
        </p:txBody>
      </p:sp>
      <p:sp>
        <p:nvSpPr>
          <p:cNvPr id="58" name="Text Placeholder 48">
            <a:extLst>
              <a:ext uri="{FF2B5EF4-FFF2-40B4-BE49-F238E27FC236}">
                <a16:creationId xmlns:a16="http://schemas.microsoft.com/office/drawing/2014/main" id="{5B64A0D9-EA5C-4EC1-981A-0FD223A62FB0}"/>
              </a:ext>
            </a:extLst>
          </p:cNvPr>
          <p:cNvSpPr>
            <a:spLocks noGrp="1"/>
          </p:cNvSpPr>
          <p:nvPr>
            <p:ph type="body" sz="quarter" idx="18" hasCustomPrompt="1"/>
          </p:nvPr>
        </p:nvSpPr>
        <p:spPr>
          <a:xfrm>
            <a:off x="5674540" y="2914739"/>
            <a:ext cx="2159000" cy="302186"/>
          </a:xfrm>
        </p:spPr>
        <p:txBody>
          <a:bodyPr rtlCol="0">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a:t>
            </a:r>
          </a:p>
        </p:txBody>
      </p:sp>
      <p:sp>
        <p:nvSpPr>
          <p:cNvPr id="59" name="Text Placeholder 50">
            <a:extLst>
              <a:ext uri="{FF2B5EF4-FFF2-40B4-BE49-F238E27FC236}">
                <a16:creationId xmlns:a16="http://schemas.microsoft.com/office/drawing/2014/main" id="{7F9CD6F4-7AEE-42A4-B26D-96BE3E900368}"/>
              </a:ext>
            </a:extLst>
          </p:cNvPr>
          <p:cNvSpPr>
            <a:spLocks noGrp="1"/>
          </p:cNvSpPr>
          <p:nvPr>
            <p:ph type="body" sz="quarter" idx="19"/>
          </p:nvPr>
        </p:nvSpPr>
        <p:spPr>
          <a:xfrm>
            <a:off x="5674540" y="3254810"/>
            <a:ext cx="2179637" cy="706438"/>
          </a:xfrm>
        </p:spPr>
        <p:txBody>
          <a:bodyPr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GB" noProof="0"/>
              <a:t>Click to edit Master text styles</a:t>
            </a:r>
          </a:p>
        </p:txBody>
      </p:sp>
      <p:sp>
        <p:nvSpPr>
          <p:cNvPr id="60" name="Text Placeholder 48">
            <a:extLst>
              <a:ext uri="{FF2B5EF4-FFF2-40B4-BE49-F238E27FC236}">
                <a16:creationId xmlns:a16="http://schemas.microsoft.com/office/drawing/2014/main" id="{82EA5B58-66CC-4197-BAC3-D0A39558DB0F}"/>
              </a:ext>
            </a:extLst>
          </p:cNvPr>
          <p:cNvSpPr>
            <a:spLocks noGrp="1"/>
          </p:cNvSpPr>
          <p:nvPr>
            <p:ph type="body" sz="quarter" idx="20" hasCustomPrompt="1"/>
          </p:nvPr>
        </p:nvSpPr>
        <p:spPr>
          <a:xfrm>
            <a:off x="9697900" y="2914739"/>
            <a:ext cx="2159000" cy="302186"/>
          </a:xfrm>
        </p:spPr>
        <p:txBody>
          <a:bodyPr rtlCol="0">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a:t>
            </a:r>
          </a:p>
        </p:txBody>
      </p:sp>
      <p:sp>
        <p:nvSpPr>
          <p:cNvPr id="61" name="Text Placeholder 50">
            <a:extLst>
              <a:ext uri="{FF2B5EF4-FFF2-40B4-BE49-F238E27FC236}">
                <a16:creationId xmlns:a16="http://schemas.microsoft.com/office/drawing/2014/main" id="{B76C47B4-A585-4CAC-933A-2E6D1938D171}"/>
              </a:ext>
            </a:extLst>
          </p:cNvPr>
          <p:cNvSpPr>
            <a:spLocks noGrp="1"/>
          </p:cNvSpPr>
          <p:nvPr>
            <p:ph type="body" sz="quarter" idx="21"/>
          </p:nvPr>
        </p:nvSpPr>
        <p:spPr>
          <a:xfrm>
            <a:off x="9697900" y="3254810"/>
            <a:ext cx="2179637" cy="706438"/>
          </a:xfrm>
        </p:spPr>
        <p:txBody>
          <a:bodyPr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GB" noProof="0"/>
              <a:t>Click to edit Master text styles</a:t>
            </a:r>
          </a:p>
        </p:txBody>
      </p:sp>
      <p:sp>
        <p:nvSpPr>
          <p:cNvPr id="62" name="Text Placeholder 48">
            <a:extLst>
              <a:ext uri="{FF2B5EF4-FFF2-40B4-BE49-F238E27FC236}">
                <a16:creationId xmlns:a16="http://schemas.microsoft.com/office/drawing/2014/main" id="{563D0C18-5125-4D0F-B46D-76AE182B3FA2}"/>
              </a:ext>
            </a:extLst>
          </p:cNvPr>
          <p:cNvSpPr>
            <a:spLocks noGrp="1"/>
          </p:cNvSpPr>
          <p:nvPr>
            <p:ph type="body" sz="quarter" idx="22" hasCustomPrompt="1"/>
          </p:nvPr>
        </p:nvSpPr>
        <p:spPr>
          <a:xfrm>
            <a:off x="1580060" y="4057987"/>
            <a:ext cx="2159000" cy="302186"/>
          </a:xfrm>
        </p:spPr>
        <p:txBody>
          <a:bodyPr rtlCol="0">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a:t>
            </a:r>
          </a:p>
        </p:txBody>
      </p:sp>
      <p:sp>
        <p:nvSpPr>
          <p:cNvPr id="63" name="Text Placeholder 50">
            <a:extLst>
              <a:ext uri="{FF2B5EF4-FFF2-40B4-BE49-F238E27FC236}">
                <a16:creationId xmlns:a16="http://schemas.microsoft.com/office/drawing/2014/main" id="{10634501-CE83-42B9-8572-5C6B73710869}"/>
              </a:ext>
            </a:extLst>
          </p:cNvPr>
          <p:cNvSpPr>
            <a:spLocks noGrp="1"/>
          </p:cNvSpPr>
          <p:nvPr>
            <p:ph type="body" sz="quarter" idx="23"/>
          </p:nvPr>
        </p:nvSpPr>
        <p:spPr>
          <a:xfrm>
            <a:off x="1580060" y="4392591"/>
            <a:ext cx="2179637" cy="706438"/>
          </a:xfrm>
        </p:spPr>
        <p:txBody>
          <a:bodyPr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GB" noProof="0"/>
              <a:t>Click to edit Master text styles</a:t>
            </a:r>
          </a:p>
        </p:txBody>
      </p:sp>
      <p:sp>
        <p:nvSpPr>
          <p:cNvPr id="64" name="Text Placeholder 48">
            <a:extLst>
              <a:ext uri="{FF2B5EF4-FFF2-40B4-BE49-F238E27FC236}">
                <a16:creationId xmlns:a16="http://schemas.microsoft.com/office/drawing/2014/main" id="{54844B85-1B28-4340-AA8C-10A0C2A36C9E}"/>
              </a:ext>
            </a:extLst>
          </p:cNvPr>
          <p:cNvSpPr>
            <a:spLocks noGrp="1"/>
          </p:cNvSpPr>
          <p:nvPr>
            <p:ph type="body" sz="quarter" idx="24" hasCustomPrompt="1"/>
          </p:nvPr>
        </p:nvSpPr>
        <p:spPr>
          <a:xfrm>
            <a:off x="5674540" y="4057987"/>
            <a:ext cx="2159000" cy="302186"/>
          </a:xfrm>
        </p:spPr>
        <p:txBody>
          <a:bodyPr rtlCol="0">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a:t>
            </a:r>
          </a:p>
        </p:txBody>
      </p:sp>
      <p:sp>
        <p:nvSpPr>
          <p:cNvPr id="65" name="Text Placeholder 50">
            <a:extLst>
              <a:ext uri="{FF2B5EF4-FFF2-40B4-BE49-F238E27FC236}">
                <a16:creationId xmlns:a16="http://schemas.microsoft.com/office/drawing/2014/main" id="{31BB84F0-3823-46DB-BCEF-5EF3F8E680CF}"/>
              </a:ext>
            </a:extLst>
          </p:cNvPr>
          <p:cNvSpPr>
            <a:spLocks noGrp="1"/>
          </p:cNvSpPr>
          <p:nvPr>
            <p:ph type="body" sz="quarter" idx="25"/>
          </p:nvPr>
        </p:nvSpPr>
        <p:spPr>
          <a:xfrm>
            <a:off x="5674540" y="4392591"/>
            <a:ext cx="2179637" cy="706438"/>
          </a:xfrm>
        </p:spPr>
        <p:txBody>
          <a:bodyPr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GB" noProof="0"/>
              <a:t>Click to edit Master text styles</a:t>
            </a:r>
          </a:p>
        </p:txBody>
      </p:sp>
      <p:sp>
        <p:nvSpPr>
          <p:cNvPr id="66" name="Text Placeholder 48">
            <a:extLst>
              <a:ext uri="{FF2B5EF4-FFF2-40B4-BE49-F238E27FC236}">
                <a16:creationId xmlns:a16="http://schemas.microsoft.com/office/drawing/2014/main" id="{D4D4EE7B-E029-47B3-BC18-D53E810711CE}"/>
              </a:ext>
            </a:extLst>
          </p:cNvPr>
          <p:cNvSpPr>
            <a:spLocks noGrp="1"/>
          </p:cNvSpPr>
          <p:nvPr>
            <p:ph type="body" sz="quarter" idx="26" hasCustomPrompt="1"/>
          </p:nvPr>
        </p:nvSpPr>
        <p:spPr>
          <a:xfrm>
            <a:off x="9697900" y="4057987"/>
            <a:ext cx="2159000" cy="302186"/>
          </a:xfrm>
        </p:spPr>
        <p:txBody>
          <a:bodyPr rtlCol="0">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a:t>
            </a:r>
          </a:p>
        </p:txBody>
      </p:sp>
      <p:sp>
        <p:nvSpPr>
          <p:cNvPr id="67" name="Text Placeholder 50">
            <a:extLst>
              <a:ext uri="{FF2B5EF4-FFF2-40B4-BE49-F238E27FC236}">
                <a16:creationId xmlns:a16="http://schemas.microsoft.com/office/drawing/2014/main" id="{C088BE45-14DC-4551-A5FC-93D0BA991882}"/>
              </a:ext>
            </a:extLst>
          </p:cNvPr>
          <p:cNvSpPr>
            <a:spLocks noGrp="1"/>
          </p:cNvSpPr>
          <p:nvPr>
            <p:ph type="body" sz="quarter" idx="27"/>
          </p:nvPr>
        </p:nvSpPr>
        <p:spPr>
          <a:xfrm>
            <a:off x="9697900" y="4392591"/>
            <a:ext cx="2179637" cy="706438"/>
          </a:xfrm>
        </p:spPr>
        <p:txBody>
          <a:bodyPr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GB" noProof="0"/>
              <a:t>Click to edit Master text styles</a:t>
            </a:r>
          </a:p>
        </p:txBody>
      </p:sp>
      <p:sp>
        <p:nvSpPr>
          <p:cNvPr id="68" name="Text Placeholder 48">
            <a:extLst>
              <a:ext uri="{FF2B5EF4-FFF2-40B4-BE49-F238E27FC236}">
                <a16:creationId xmlns:a16="http://schemas.microsoft.com/office/drawing/2014/main" id="{120E072F-4FF5-422F-B7FD-BE3DF026010F}"/>
              </a:ext>
            </a:extLst>
          </p:cNvPr>
          <p:cNvSpPr>
            <a:spLocks noGrp="1"/>
          </p:cNvSpPr>
          <p:nvPr>
            <p:ph type="body" sz="quarter" idx="28" hasCustomPrompt="1"/>
          </p:nvPr>
        </p:nvSpPr>
        <p:spPr>
          <a:xfrm>
            <a:off x="1580060" y="5231920"/>
            <a:ext cx="2159000" cy="302186"/>
          </a:xfrm>
        </p:spPr>
        <p:txBody>
          <a:bodyPr rtlCol="0">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a:t>
            </a:r>
          </a:p>
        </p:txBody>
      </p:sp>
      <p:sp>
        <p:nvSpPr>
          <p:cNvPr id="69" name="Text Placeholder 50">
            <a:extLst>
              <a:ext uri="{FF2B5EF4-FFF2-40B4-BE49-F238E27FC236}">
                <a16:creationId xmlns:a16="http://schemas.microsoft.com/office/drawing/2014/main" id="{E73E6162-F4E3-4F6D-BA12-6B5918E23B8E}"/>
              </a:ext>
            </a:extLst>
          </p:cNvPr>
          <p:cNvSpPr>
            <a:spLocks noGrp="1"/>
          </p:cNvSpPr>
          <p:nvPr>
            <p:ph type="body" sz="quarter" idx="29"/>
          </p:nvPr>
        </p:nvSpPr>
        <p:spPr>
          <a:xfrm>
            <a:off x="1580060" y="5566524"/>
            <a:ext cx="2179637" cy="706438"/>
          </a:xfrm>
        </p:spPr>
        <p:txBody>
          <a:bodyPr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GB" noProof="0"/>
              <a:t>Click to edit Master text styles</a:t>
            </a:r>
          </a:p>
        </p:txBody>
      </p:sp>
      <p:sp>
        <p:nvSpPr>
          <p:cNvPr id="70" name="Text Placeholder 48">
            <a:extLst>
              <a:ext uri="{FF2B5EF4-FFF2-40B4-BE49-F238E27FC236}">
                <a16:creationId xmlns:a16="http://schemas.microsoft.com/office/drawing/2014/main" id="{C9938F8E-67A2-401C-882C-ED04C7E5224B}"/>
              </a:ext>
            </a:extLst>
          </p:cNvPr>
          <p:cNvSpPr>
            <a:spLocks noGrp="1"/>
          </p:cNvSpPr>
          <p:nvPr>
            <p:ph type="body" sz="quarter" idx="30" hasCustomPrompt="1"/>
          </p:nvPr>
        </p:nvSpPr>
        <p:spPr>
          <a:xfrm>
            <a:off x="5674540" y="5231920"/>
            <a:ext cx="2159000" cy="302186"/>
          </a:xfrm>
        </p:spPr>
        <p:txBody>
          <a:bodyPr rtlCol="0">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a:t>
            </a:r>
          </a:p>
        </p:txBody>
      </p:sp>
      <p:sp>
        <p:nvSpPr>
          <p:cNvPr id="71" name="Text Placeholder 50">
            <a:extLst>
              <a:ext uri="{FF2B5EF4-FFF2-40B4-BE49-F238E27FC236}">
                <a16:creationId xmlns:a16="http://schemas.microsoft.com/office/drawing/2014/main" id="{E683DBE3-DCA5-4538-A253-E60ED2C4B621}"/>
              </a:ext>
            </a:extLst>
          </p:cNvPr>
          <p:cNvSpPr>
            <a:spLocks noGrp="1"/>
          </p:cNvSpPr>
          <p:nvPr>
            <p:ph type="body" sz="quarter" idx="31"/>
          </p:nvPr>
        </p:nvSpPr>
        <p:spPr>
          <a:xfrm>
            <a:off x="5674540" y="5566524"/>
            <a:ext cx="2179637" cy="706438"/>
          </a:xfrm>
        </p:spPr>
        <p:txBody>
          <a:bodyPr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GB" noProof="0"/>
              <a:t>Click to edit Master text styles</a:t>
            </a:r>
          </a:p>
        </p:txBody>
      </p:sp>
      <p:sp>
        <p:nvSpPr>
          <p:cNvPr id="72" name="Text Placeholder 48">
            <a:extLst>
              <a:ext uri="{FF2B5EF4-FFF2-40B4-BE49-F238E27FC236}">
                <a16:creationId xmlns:a16="http://schemas.microsoft.com/office/drawing/2014/main" id="{6F8B9E2C-BE06-4536-A348-4640A2DA1BFC}"/>
              </a:ext>
            </a:extLst>
          </p:cNvPr>
          <p:cNvSpPr>
            <a:spLocks noGrp="1"/>
          </p:cNvSpPr>
          <p:nvPr>
            <p:ph type="body" sz="quarter" idx="32" hasCustomPrompt="1"/>
          </p:nvPr>
        </p:nvSpPr>
        <p:spPr>
          <a:xfrm>
            <a:off x="9697900" y="5231920"/>
            <a:ext cx="2159000" cy="302186"/>
          </a:xfrm>
        </p:spPr>
        <p:txBody>
          <a:bodyPr rtlCol="0">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a:t>
            </a:r>
          </a:p>
        </p:txBody>
      </p:sp>
      <p:sp>
        <p:nvSpPr>
          <p:cNvPr id="73" name="Text Placeholder 50">
            <a:extLst>
              <a:ext uri="{FF2B5EF4-FFF2-40B4-BE49-F238E27FC236}">
                <a16:creationId xmlns:a16="http://schemas.microsoft.com/office/drawing/2014/main" id="{B9A57CE7-FAE2-490F-A8F8-402B5F3A7443}"/>
              </a:ext>
            </a:extLst>
          </p:cNvPr>
          <p:cNvSpPr>
            <a:spLocks noGrp="1"/>
          </p:cNvSpPr>
          <p:nvPr>
            <p:ph type="body" sz="quarter" idx="33"/>
          </p:nvPr>
        </p:nvSpPr>
        <p:spPr>
          <a:xfrm>
            <a:off x="9697900" y="5566524"/>
            <a:ext cx="2179637" cy="706438"/>
          </a:xfrm>
        </p:spPr>
        <p:txBody>
          <a:bodyPr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GB" noProof="0"/>
              <a:t>Click to edit Master text styles</a:t>
            </a:r>
          </a:p>
        </p:txBody>
      </p:sp>
      <p:sp>
        <p:nvSpPr>
          <p:cNvPr id="2" name="Title 1">
            <a:extLst>
              <a:ext uri="{FF2B5EF4-FFF2-40B4-BE49-F238E27FC236}">
                <a16:creationId xmlns:a16="http://schemas.microsoft.com/office/drawing/2014/main" id="{AA611859-7CC8-480B-BA0E-18BB16B30479}"/>
              </a:ext>
            </a:extLst>
          </p:cNvPr>
          <p:cNvSpPr>
            <a:spLocks noGrp="1"/>
          </p:cNvSpPr>
          <p:nvPr>
            <p:ph type="title"/>
          </p:nvPr>
        </p:nvSpPr>
        <p:spPr/>
        <p:txBody>
          <a:bodyPr rtlCol="0"/>
          <a:lstStyle/>
          <a:p>
            <a:pPr rtl="0"/>
            <a:r>
              <a:rPr lang="en-GB" noProof="0"/>
              <a:t>Click to edit Master title style</a:t>
            </a:r>
          </a:p>
        </p:txBody>
      </p:sp>
    </p:spTree>
    <p:extLst>
      <p:ext uri="{BB962C8B-B14F-4D97-AF65-F5344CB8AC3E}">
        <p14:creationId xmlns:p14="http://schemas.microsoft.com/office/powerpoint/2010/main" val="111913400"/>
      </p:ext>
    </p:extLst>
  </p:cSld>
  <p:clrMapOvr>
    <a:masterClrMapping/>
  </p:clrMapOvr>
  <p:extLst>
    <p:ext uri="{DCECCB84-F9BA-43D5-87BE-67443E8EF086}">
      <p15:sldGuideLst xmlns:p15="http://schemas.microsoft.com/office/powerpoint/2012/main">
        <p15:guide id="1" pos="2544" userDrawn="1">
          <p15:clr>
            <a:srgbClr val="FBAE40"/>
          </p15:clr>
        </p15:guide>
        <p15:guide id="2" pos="5112">
          <p15:clr>
            <a:srgbClr val="FBAE40"/>
          </p15:clr>
        </p15:guide>
        <p15:guide id="4" pos="5256">
          <p15:clr>
            <a:srgbClr val="5ACBF0"/>
          </p15:clr>
        </p15:guide>
        <p15:guide id="5" pos="4968" userDrawn="1">
          <p15:clr>
            <a:srgbClr val="5ACBF0"/>
          </p15:clr>
        </p15:guide>
        <p15:guide id="6" pos="2688" userDrawn="1">
          <p15:clr>
            <a:srgbClr val="5ACBF0"/>
          </p15:clr>
        </p15:guide>
        <p15:guide id="7" pos="2400" userDrawn="1">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D9764-2FCD-40A2-91CD-B140820FA0B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9F7DD23-1D8B-4BEC-8D5A-2F3755D2F29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060C68-D98D-42ED-8CC7-7805432C9B35}"/>
              </a:ext>
            </a:extLst>
          </p:cNvPr>
          <p:cNvSpPr>
            <a:spLocks noGrp="1"/>
          </p:cNvSpPr>
          <p:nvPr>
            <p:ph type="dt" sz="half" idx="10"/>
          </p:nvPr>
        </p:nvSpPr>
        <p:spPr/>
        <p:txBody>
          <a:bodyPr/>
          <a:lstStyle/>
          <a:p>
            <a:fld id="{8D98CCFF-40EB-47E0-9861-340B4D0B253E}" type="datetimeFigureOut">
              <a:rPr lang="en-US" smtClean="0"/>
              <a:t>10/11/2022</a:t>
            </a:fld>
            <a:endParaRPr lang="en-US" dirty="0"/>
          </a:p>
        </p:txBody>
      </p:sp>
      <p:sp>
        <p:nvSpPr>
          <p:cNvPr id="5" name="Footer Placeholder 4">
            <a:extLst>
              <a:ext uri="{FF2B5EF4-FFF2-40B4-BE49-F238E27FC236}">
                <a16:creationId xmlns:a16="http://schemas.microsoft.com/office/drawing/2014/main" id="{6B1BA84F-E77C-4906-8E69-0D471BB105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0B4BAB-5770-43F9-AADE-F4F157E567A7}"/>
              </a:ext>
            </a:extLst>
          </p:cNvPr>
          <p:cNvSpPr>
            <a:spLocks noGrp="1"/>
          </p:cNvSpPr>
          <p:nvPr>
            <p:ph type="sldNum" sz="quarter" idx="12"/>
          </p:nvPr>
        </p:nvSpPr>
        <p:spPr/>
        <p:txBody>
          <a:bodyPr/>
          <a:lstStyle/>
          <a:p>
            <a:fld id="{0A1AE8F6-8A62-44BF-A56D-6DDDA41938AF}" type="slidenum">
              <a:rPr lang="en-US" smtClean="0"/>
              <a:t>‹#›</a:t>
            </a:fld>
            <a:endParaRPr lang="en-US" dirty="0"/>
          </a:p>
        </p:txBody>
      </p:sp>
    </p:spTree>
    <p:extLst>
      <p:ext uri="{BB962C8B-B14F-4D97-AF65-F5344CB8AC3E}">
        <p14:creationId xmlns:p14="http://schemas.microsoft.com/office/powerpoint/2010/main" val="18482735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0CDB60-5614-4F2B-92D1-A1554054862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5552C27-E70D-4A9A-BDDC-25AF2D5A35C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31F316E-8377-4296-B53E-3A37E94773DA}"/>
              </a:ext>
            </a:extLst>
          </p:cNvPr>
          <p:cNvSpPr>
            <a:spLocks noGrp="1"/>
          </p:cNvSpPr>
          <p:nvPr>
            <p:ph type="dt" sz="half" idx="10"/>
          </p:nvPr>
        </p:nvSpPr>
        <p:spPr/>
        <p:txBody>
          <a:bodyPr/>
          <a:lstStyle/>
          <a:p>
            <a:fld id="{8D98CCFF-40EB-47E0-9861-340B4D0B253E}" type="datetimeFigureOut">
              <a:rPr lang="en-US" smtClean="0"/>
              <a:t>10/11/2022</a:t>
            </a:fld>
            <a:endParaRPr lang="en-US" dirty="0"/>
          </a:p>
        </p:txBody>
      </p:sp>
      <p:sp>
        <p:nvSpPr>
          <p:cNvPr id="5" name="Footer Placeholder 4">
            <a:extLst>
              <a:ext uri="{FF2B5EF4-FFF2-40B4-BE49-F238E27FC236}">
                <a16:creationId xmlns:a16="http://schemas.microsoft.com/office/drawing/2014/main" id="{686BD80D-8DBF-4E3A-ABE0-BBD4471382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8B8A24-AE9E-4E9B-93FE-3DC0A05B2D41}"/>
              </a:ext>
            </a:extLst>
          </p:cNvPr>
          <p:cNvSpPr>
            <a:spLocks noGrp="1"/>
          </p:cNvSpPr>
          <p:nvPr>
            <p:ph type="sldNum" sz="quarter" idx="12"/>
          </p:nvPr>
        </p:nvSpPr>
        <p:spPr/>
        <p:txBody>
          <a:bodyPr/>
          <a:lstStyle/>
          <a:p>
            <a:fld id="{0A1AE8F6-8A62-44BF-A56D-6DDDA41938AF}" type="slidenum">
              <a:rPr lang="en-US" smtClean="0"/>
              <a:t>‹#›</a:t>
            </a:fld>
            <a:endParaRPr lang="en-US" dirty="0"/>
          </a:p>
        </p:txBody>
      </p:sp>
    </p:spTree>
    <p:extLst>
      <p:ext uri="{BB962C8B-B14F-4D97-AF65-F5344CB8AC3E}">
        <p14:creationId xmlns:p14="http://schemas.microsoft.com/office/powerpoint/2010/main" val="3647444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GB"/>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D98CCFF-40EB-47E0-9861-340B4D0B253E}" type="datetimeFigureOut">
              <a:rPr lang="en-US" smtClean="0"/>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1AE8F6-8A62-44BF-A56D-6DDDA41938AF}" type="slidenum">
              <a:rPr lang="en-US" smtClean="0"/>
              <a:t>‹#›</a:t>
            </a:fld>
            <a:endParaRPr lang="en-US" dirty="0"/>
          </a:p>
        </p:txBody>
      </p:sp>
    </p:spTree>
    <p:extLst>
      <p:ext uri="{BB962C8B-B14F-4D97-AF65-F5344CB8AC3E}">
        <p14:creationId xmlns:p14="http://schemas.microsoft.com/office/powerpoint/2010/main" val="454362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D98CCFF-40EB-47E0-9861-340B4D0B253E}" type="datetimeFigureOut">
              <a:rPr lang="en-US" smtClean="0"/>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1AE8F6-8A62-44BF-A56D-6DDDA41938AF}" type="slidenum">
              <a:rPr lang="en-US" smtClean="0"/>
              <a:t>‹#›</a:t>
            </a:fld>
            <a:endParaRPr lang="en-US" dirty="0"/>
          </a:p>
        </p:txBody>
      </p:sp>
    </p:spTree>
    <p:extLst>
      <p:ext uri="{BB962C8B-B14F-4D97-AF65-F5344CB8AC3E}">
        <p14:creationId xmlns:p14="http://schemas.microsoft.com/office/powerpoint/2010/main" val="2679620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GB"/>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D98CCFF-40EB-47E0-9861-340B4D0B253E}" type="datetimeFigureOut">
              <a:rPr lang="en-US" smtClean="0"/>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1AE8F6-8A62-44BF-A56D-6DDDA41938AF}" type="slidenum">
              <a:rPr lang="en-US" smtClean="0"/>
              <a:t>‹#›</a:t>
            </a:fld>
            <a:endParaRPr lang="en-US" dirty="0"/>
          </a:p>
        </p:txBody>
      </p:sp>
    </p:spTree>
    <p:extLst>
      <p:ext uri="{BB962C8B-B14F-4D97-AF65-F5344CB8AC3E}">
        <p14:creationId xmlns:p14="http://schemas.microsoft.com/office/powerpoint/2010/main" val="2713235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GB"/>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D98CCFF-40EB-47E0-9861-340B4D0B253E}" type="datetimeFigureOut">
              <a:rPr lang="en-US" smtClean="0"/>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1AE8F6-8A62-44BF-A56D-6DDDA41938AF}" type="slidenum">
              <a:rPr lang="en-US" smtClean="0"/>
              <a:t>‹#›</a:t>
            </a:fld>
            <a:endParaRPr lang="en-US" dirty="0"/>
          </a:p>
        </p:txBody>
      </p:sp>
      <p:pic>
        <p:nvPicPr>
          <p:cNvPr id="8" name="Picture 7" descr="Logo&#10;&#10;Description automatically generated">
            <a:extLst>
              <a:ext uri="{FF2B5EF4-FFF2-40B4-BE49-F238E27FC236}">
                <a16:creationId xmlns:a16="http://schemas.microsoft.com/office/drawing/2014/main" id="{B76C4665-F079-4515-B3DA-00FF6BA502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6214" y="5631270"/>
            <a:ext cx="819666" cy="905709"/>
          </a:xfrm>
          <a:prstGeom prst="rect">
            <a:avLst/>
          </a:prstGeom>
        </p:spPr>
      </p:pic>
      <p:pic>
        <p:nvPicPr>
          <p:cNvPr id="9" name="Picture 8" descr="Icon&#10;&#10;Description automatically generated">
            <a:extLst>
              <a:ext uri="{FF2B5EF4-FFF2-40B4-BE49-F238E27FC236}">
                <a16:creationId xmlns:a16="http://schemas.microsoft.com/office/drawing/2014/main" id="{2A1AC289-A00D-483E-903F-BC74BE7B8E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58280" y="5631270"/>
            <a:ext cx="1152720" cy="905708"/>
          </a:xfrm>
          <a:prstGeom prst="rect">
            <a:avLst/>
          </a:prstGeom>
        </p:spPr>
      </p:pic>
    </p:spTree>
    <p:extLst>
      <p:ext uri="{BB962C8B-B14F-4D97-AF65-F5344CB8AC3E}">
        <p14:creationId xmlns:p14="http://schemas.microsoft.com/office/powerpoint/2010/main" val="523017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D98CCFF-40EB-47E0-9861-340B4D0B253E}" type="datetimeFigureOut">
              <a:rPr lang="en-US" smtClean="0"/>
              <a:t>10/11/2022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1AE8F6-8A62-44BF-A56D-6DDDA41938AF}" type="slidenum">
              <a:rPr lang="en-US" smtClean="0"/>
              <a:t>‹#›</a:t>
            </a:fld>
            <a:endParaRPr lang="en-US" dirty="0"/>
          </a:p>
        </p:txBody>
      </p:sp>
    </p:spTree>
    <p:extLst>
      <p:ext uri="{BB962C8B-B14F-4D97-AF65-F5344CB8AC3E}">
        <p14:creationId xmlns:p14="http://schemas.microsoft.com/office/powerpoint/2010/main" val="3411130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D98CCFF-40EB-47E0-9861-340B4D0B253E}" type="datetimeFigureOut">
              <a:rPr lang="en-US" smtClean="0"/>
              <a:t>10/11/2022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1AE8F6-8A62-44BF-A56D-6DDDA41938AF}" type="slidenum">
              <a:rPr lang="en-US" smtClean="0"/>
              <a:t>‹#›</a:t>
            </a:fld>
            <a:endParaRPr lang="en-US" dirty="0"/>
          </a:p>
        </p:txBody>
      </p:sp>
    </p:spTree>
    <p:extLst>
      <p:ext uri="{BB962C8B-B14F-4D97-AF65-F5344CB8AC3E}">
        <p14:creationId xmlns:p14="http://schemas.microsoft.com/office/powerpoint/2010/main" val="10174507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90B616-241D-4DFE-BC2F-C001ED77E825}"/>
              </a:ext>
            </a:extLst>
          </p:cNvPr>
          <p:cNvSpPr>
            <a:spLocks noGrp="1"/>
          </p:cNvSpPr>
          <p:nvPr>
            <p:ph type="title"/>
          </p:nvPr>
        </p:nvSpPr>
        <p:spPr>
          <a:xfrm>
            <a:off x="230124" y="457200"/>
            <a:ext cx="11731752" cy="630936"/>
          </a:xfrm>
          <a:prstGeom prst="rect">
            <a:avLst/>
          </a:prstGeom>
        </p:spPr>
        <p:txBody>
          <a:bodyPr vert="horz" lIns="91440" tIns="45720" rIns="91440" bIns="45720" rtlCol="0" anchor="t" anchorCtr="0">
            <a:noAutofit/>
          </a:bodyPr>
          <a:lstStyle/>
          <a:p>
            <a:pPr rtl="0"/>
            <a:r>
              <a:rPr lang="en-GB" noProof="0"/>
              <a:t>Click to edit Master title style</a:t>
            </a:r>
          </a:p>
        </p:txBody>
      </p:sp>
      <p:sp>
        <p:nvSpPr>
          <p:cNvPr id="3" name="Text Placeholder 2">
            <a:extLst>
              <a:ext uri="{FF2B5EF4-FFF2-40B4-BE49-F238E27FC236}">
                <a16:creationId xmlns:a16="http://schemas.microsoft.com/office/drawing/2014/main" id="{A8AE909E-CC4A-4E51-BC02-B893225D2B31}"/>
              </a:ext>
            </a:extLst>
          </p:cNvPr>
          <p:cNvSpPr>
            <a:spLocks noGrp="1"/>
          </p:cNvSpPr>
          <p:nvPr>
            <p:ph type="body" idx="1"/>
          </p:nvPr>
        </p:nvSpPr>
        <p:spPr>
          <a:xfrm>
            <a:off x="230124" y="1825625"/>
            <a:ext cx="11731752" cy="4351338"/>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a:extLst>
              <a:ext uri="{FF2B5EF4-FFF2-40B4-BE49-F238E27FC236}">
                <a16:creationId xmlns:a16="http://schemas.microsoft.com/office/drawing/2014/main" id="{743B6EE4-1695-4DD6-9758-84FFE963D6AE}"/>
              </a:ext>
            </a:extLst>
          </p:cNvPr>
          <p:cNvSpPr>
            <a:spLocks noGrp="1"/>
          </p:cNvSpPr>
          <p:nvPr>
            <p:ph type="dt" sz="half" idx="2"/>
          </p:nvPr>
        </p:nvSpPr>
        <p:spPr>
          <a:xfrm>
            <a:off x="230124"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BF6F1579-867D-4427-94F9-750278BE06EB}" type="datetime1">
              <a:rPr lang="en-GB" noProof="0" smtClean="0"/>
              <a:t>11/10/2022</a:t>
            </a:fld>
            <a:endParaRPr lang="en-GB" noProof="0" dirty="0"/>
          </a:p>
        </p:txBody>
      </p:sp>
      <p:sp>
        <p:nvSpPr>
          <p:cNvPr id="5" name="Footer Placeholder 4">
            <a:extLst>
              <a:ext uri="{FF2B5EF4-FFF2-40B4-BE49-F238E27FC236}">
                <a16:creationId xmlns:a16="http://schemas.microsoft.com/office/drawing/2014/main" id="{7B43250D-A8F9-4682-AD84-FD37BCAA6297}"/>
              </a:ext>
            </a:extLst>
          </p:cNvPr>
          <p:cNvSpPr>
            <a:spLocks noGrp="1"/>
          </p:cNvSpPr>
          <p:nvPr>
            <p:ph type="ftr" sz="quarter" idx="3"/>
          </p:nvPr>
        </p:nvSpPr>
        <p:spPr>
          <a:xfrm>
            <a:off x="3129280" y="6356350"/>
            <a:ext cx="59334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noProof="0" dirty="0"/>
          </a:p>
        </p:txBody>
      </p:sp>
      <p:sp>
        <p:nvSpPr>
          <p:cNvPr id="6" name="Slide Number Placeholder 5">
            <a:extLst>
              <a:ext uri="{FF2B5EF4-FFF2-40B4-BE49-F238E27FC236}">
                <a16:creationId xmlns:a16="http://schemas.microsoft.com/office/drawing/2014/main" id="{C5E1A788-841D-41AB-A983-152B6532F723}"/>
              </a:ext>
            </a:extLst>
          </p:cNvPr>
          <p:cNvSpPr>
            <a:spLocks noGrp="1"/>
          </p:cNvSpPr>
          <p:nvPr>
            <p:ph type="sldNum" sz="quarter" idx="4"/>
          </p:nvPr>
        </p:nvSpPr>
        <p:spPr>
          <a:xfrm>
            <a:off x="921867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4DE3823-CC86-4AC6-95C0-DC3ECA80FD88}" type="slidenum">
              <a:rPr lang="en-GB" noProof="0" smtClean="0"/>
              <a:t>‹#›</a:t>
            </a:fld>
            <a:endParaRPr lang="en-GB" noProof="0" dirty="0"/>
          </a:p>
        </p:txBody>
      </p:sp>
    </p:spTree>
    <p:extLst>
      <p:ext uri="{BB962C8B-B14F-4D97-AF65-F5344CB8AC3E}">
        <p14:creationId xmlns:p14="http://schemas.microsoft.com/office/powerpoint/2010/main" val="2056840760"/>
      </p:ext>
    </p:extLst>
  </p:cSld>
  <p:clrMap bg1="lt1" tx1="dk1" bg2="lt2" tx2="dk2" accent1="accent1" accent2="accent2" accent3="accent3" accent4="accent4" accent5="accent5" accent6="accent6" hlink="hlink" folHlink="folHlink"/>
  <p:sldLayoutIdLst>
    <p:sldLayoutId id="2147483665" r:id="rId1"/>
    <p:sldLayoutId id="2147483671" r:id="rId2"/>
    <p:sldLayoutId id="2147483670" r:id="rId3"/>
  </p:sldLayoutIdLst>
  <p:hf sldNum="0" hdr="0" ftr="0" dt="0"/>
  <p:txStyles>
    <p:titleStyle>
      <a:lvl1pPr algn="ctr" defTabSz="914400" rtl="0" eaLnBrk="1" latinLnBrk="0" hangingPunct="1">
        <a:lnSpc>
          <a:spcPct val="90000"/>
        </a:lnSpc>
        <a:spcBef>
          <a:spcPts val="1000"/>
        </a:spcBef>
        <a:buNone/>
        <a:defRPr sz="36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BF6F1579-867D-4427-94F9-750278BE06EB}" type="datetime1">
              <a:rPr lang="en-GB" noProof="0" smtClean="0"/>
              <a:t>11/10/2022</a:t>
            </a:fld>
            <a:endParaRPr lang="en-GB" noProof="0"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rtl="0"/>
            <a:endParaRPr lang="en-GB" noProof="0"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F4DE3823-CC86-4AC6-95C0-DC3ECA80FD88}" type="slidenum">
              <a:rPr lang="en-GB" noProof="0" smtClean="0"/>
              <a:t>‹#›</a:t>
            </a:fld>
            <a:endParaRPr lang="en-GB" noProof="0" dirty="0"/>
          </a:p>
        </p:txBody>
      </p:sp>
    </p:spTree>
    <p:extLst>
      <p:ext uri="{BB962C8B-B14F-4D97-AF65-F5344CB8AC3E}">
        <p14:creationId xmlns:p14="http://schemas.microsoft.com/office/powerpoint/2010/main" val="330312338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4D69DD-861A-4183-B9B1-2F5B9BC4F5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5375CC6-6247-4B7B-996F-AF9C5A62F6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FF31426-6EDD-48B3-A895-0170D3D33F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98CCFF-40EB-47E0-9861-340B4D0B253E}" type="datetimeFigureOut">
              <a:rPr lang="en-US" smtClean="0"/>
              <a:t>10/11/2022</a:t>
            </a:fld>
            <a:endParaRPr lang="en-US" dirty="0"/>
          </a:p>
        </p:txBody>
      </p:sp>
      <p:sp>
        <p:nvSpPr>
          <p:cNvPr id="5" name="Footer Placeholder 4">
            <a:extLst>
              <a:ext uri="{FF2B5EF4-FFF2-40B4-BE49-F238E27FC236}">
                <a16:creationId xmlns:a16="http://schemas.microsoft.com/office/drawing/2014/main" id="{57FF028A-9FA8-49F0-9912-2CCEC4B92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3B45FDF-DFAF-41DB-A9DF-EEAD88B897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AE8F6-8A62-44BF-A56D-6DDDA41938AF}" type="slidenum">
              <a:rPr lang="en-US" smtClean="0"/>
              <a:t>‹#›</a:t>
            </a:fld>
            <a:endParaRPr lang="en-US" dirty="0"/>
          </a:p>
        </p:txBody>
      </p:sp>
    </p:spTree>
    <p:extLst>
      <p:ext uri="{BB962C8B-B14F-4D97-AF65-F5344CB8AC3E}">
        <p14:creationId xmlns:p14="http://schemas.microsoft.com/office/powerpoint/2010/main" val="332860499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satisfyingretirement.blogspot.com/2016/11/retire-with-less-than-one-million.html" TargetMode="Externa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png"/><Relationship Id="rId4" Type="http://schemas.openxmlformats.org/officeDocument/2006/relationships/diagramData" Target="../diagrams/data2.xml"/><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2.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diagramQuickStyle" Target="../diagrams/quickStyle3.xml"/><Relationship Id="rId11" Type="http://schemas.openxmlformats.org/officeDocument/2006/relationships/image" Target="../media/image3.png"/><Relationship Id="rId5" Type="http://schemas.openxmlformats.org/officeDocument/2006/relationships/diagramLayout" Target="../diagrams/layout3.xml"/><Relationship Id="rId10" Type="http://schemas.openxmlformats.org/officeDocument/2006/relationships/image" Target="../media/image2.png"/><Relationship Id="rId4" Type="http://schemas.openxmlformats.org/officeDocument/2006/relationships/diagramData" Target="../diagrams/data3.xml"/><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bit.ly/BCHS-CCC-Meet" TargetMode="External"/><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0.png"/><Relationship Id="rId4" Type="http://schemas.openxmlformats.org/officeDocument/2006/relationships/diagramData" Target="../diagrams/data1.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45DABF92-1043-7276-2803-3144FBFDAB0E}"/>
              </a:ext>
            </a:extLst>
          </p:cNvPr>
          <p:cNvPicPr>
            <a:picLocks noChangeAspect="1"/>
          </p:cNvPicPr>
          <p:nvPr/>
        </p:nvPicPr>
        <p:blipFill rotWithShape="1">
          <a:blip r:embed="rId3"/>
          <a:srcRect t="37462" b="6305"/>
          <a:stretch/>
        </p:blipFill>
        <p:spPr>
          <a:xfrm>
            <a:off x="20" y="2030"/>
            <a:ext cx="12191980" cy="6855970"/>
          </a:xfrm>
          <a:prstGeom prst="rect">
            <a:avLst/>
          </a:prstGeom>
        </p:spPr>
      </p:pic>
      <p:sp>
        <p:nvSpPr>
          <p:cNvPr id="43" name="Rectangle 42">
            <a:extLst>
              <a:ext uri="{FF2B5EF4-FFF2-40B4-BE49-F238E27FC236}">
                <a16:creationId xmlns:a16="http://schemas.microsoft.com/office/drawing/2014/main" id="{BD1CAB03-F6A4-4736-85F6-261056424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5" name="Rectangle 44">
            <a:extLst>
              <a:ext uri="{FF2B5EF4-FFF2-40B4-BE49-F238E27FC236}">
                <a16:creationId xmlns:a16="http://schemas.microsoft.com/office/drawing/2014/main" id="{3E2321B3-5D47-422E-8DD6-192DA485F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30000"/>
              <a:duotone>
                <a:prstClr val="black"/>
                <a:schemeClr val="accent3">
                  <a:tint val="45000"/>
                  <a:satMod val="400000"/>
                </a:schemeClr>
              </a:duotone>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36" name="Title 35">
            <a:extLst>
              <a:ext uri="{FF2B5EF4-FFF2-40B4-BE49-F238E27FC236}">
                <a16:creationId xmlns:a16="http://schemas.microsoft.com/office/drawing/2014/main" id="{B8462D33-E60A-48F8-825F-82D0BE075367}"/>
              </a:ext>
            </a:extLst>
          </p:cNvPr>
          <p:cNvSpPr>
            <a:spLocks noGrp="1"/>
          </p:cNvSpPr>
          <p:nvPr>
            <p:ph type="ctrTitle"/>
          </p:nvPr>
        </p:nvSpPr>
        <p:spPr>
          <a:xfrm>
            <a:off x="2804829" y="492255"/>
            <a:ext cx="6582362" cy="568060"/>
          </a:xfrm>
          <a:custGeom>
            <a:avLst/>
            <a:gdLst>
              <a:gd name="connsiteX0" fmla="*/ 0 w 6582362"/>
              <a:gd name="connsiteY0" fmla="*/ 0 h 568060"/>
              <a:gd name="connsiteX1" fmla="*/ 730044 w 6582362"/>
              <a:gd name="connsiteY1" fmla="*/ 0 h 568060"/>
              <a:gd name="connsiteX2" fmla="*/ 1196793 w 6582362"/>
              <a:gd name="connsiteY2" fmla="*/ 0 h 568060"/>
              <a:gd name="connsiteX3" fmla="*/ 1926837 w 6582362"/>
              <a:gd name="connsiteY3" fmla="*/ 0 h 568060"/>
              <a:gd name="connsiteX4" fmla="*/ 2327763 w 6582362"/>
              <a:gd name="connsiteY4" fmla="*/ 0 h 568060"/>
              <a:gd name="connsiteX5" fmla="*/ 2728688 w 6582362"/>
              <a:gd name="connsiteY5" fmla="*/ 0 h 568060"/>
              <a:gd name="connsiteX6" fmla="*/ 3392908 w 6582362"/>
              <a:gd name="connsiteY6" fmla="*/ 0 h 568060"/>
              <a:gd name="connsiteX7" fmla="*/ 3793834 w 6582362"/>
              <a:gd name="connsiteY7" fmla="*/ 0 h 568060"/>
              <a:gd name="connsiteX8" fmla="*/ 4326407 w 6582362"/>
              <a:gd name="connsiteY8" fmla="*/ 0 h 568060"/>
              <a:gd name="connsiteX9" fmla="*/ 5056451 w 6582362"/>
              <a:gd name="connsiteY9" fmla="*/ 0 h 568060"/>
              <a:gd name="connsiteX10" fmla="*/ 5654847 w 6582362"/>
              <a:gd name="connsiteY10" fmla="*/ 0 h 568060"/>
              <a:gd name="connsiteX11" fmla="*/ 6055773 w 6582362"/>
              <a:gd name="connsiteY11" fmla="*/ 0 h 568060"/>
              <a:gd name="connsiteX12" fmla="*/ 6582362 w 6582362"/>
              <a:gd name="connsiteY12" fmla="*/ 0 h 568060"/>
              <a:gd name="connsiteX13" fmla="*/ 6582362 w 6582362"/>
              <a:gd name="connsiteY13" fmla="*/ 568060 h 568060"/>
              <a:gd name="connsiteX14" fmla="*/ 5918142 w 6582362"/>
              <a:gd name="connsiteY14" fmla="*/ 568060 h 568060"/>
              <a:gd name="connsiteX15" fmla="*/ 5451393 w 6582362"/>
              <a:gd name="connsiteY15" fmla="*/ 568060 h 568060"/>
              <a:gd name="connsiteX16" fmla="*/ 5050467 w 6582362"/>
              <a:gd name="connsiteY16" fmla="*/ 568060 h 568060"/>
              <a:gd name="connsiteX17" fmla="*/ 4386247 w 6582362"/>
              <a:gd name="connsiteY17" fmla="*/ 568060 h 568060"/>
              <a:gd name="connsiteX18" fmla="*/ 3985321 w 6582362"/>
              <a:gd name="connsiteY18" fmla="*/ 568060 h 568060"/>
              <a:gd name="connsiteX19" fmla="*/ 3518572 w 6582362"/>
              <a:gd name="connsiteY19" fmla="*/ 568060 h 568060"/>
              <a:gd name="connsiteX20" fmla="*/ 2788528 w 6582362"/>
              <a:gd name="connsiteY20" fmla="*/ 568060 h 568060"/>
              <a:gd name="connsiteX21" fmla="*/ 2124308 w 6582362"/>
              <a:gd name="connsiteY21" fmla="*/ 568060 h 568060"/>
              <a:gd name="connsiteX22" fmla="*/ 1591735 w 6582362"/>
              <a:gd name="connsiteY22" fmla="*/ 568060 h 568060"/>
              <a:gd name="connsiteX23" fmla="*/ 1190809 w 6582362"/>
              <a:gd name="connsiteY23" fmla="*/ 568060 h 568060"/>
              <a:gd name="connsiteX24" fmla="*/ 789883 w 6582362"/>
              <a:gd name="connsiteY24" fmla="*/ 568060 h 568060"/>
              <a:gd name="connsiteX25" fmla="*/ 0 w 6582362"/>
              <a:gd name="connsiteY25" fmla="*/ 568060 h 568060"/>
              <a:gd name="connsiteX26" fmla="*/ 0 w 6582362"/>
              <a:gd name="connsiteY26" fmla="*/ 0 h 56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82362" h="568060" fill="none" extrusionOk="0">
                <a:moveTo>
                  <a:pt x="0" y="0"/>
                </a:moveTo>
                <a:cubicBezTo>
                  <a:pt x="345638" y="-9578"/>
                  <a:pt x="382200" y="46019"/>
                  <a:pt x="730044" y="0"/>
                </a:cubicBezTo>
                <a:cubicBezTo>
                  <a:pt x="1077888" y="-46019"/>
                  <a:pt x="978372" y="6114"/>
                  <a:pt x="1196793" y="0"/>
                </a:cubicBezTo>
                <a:cubicBezTo>
                  <a:pt x="1415214" y="-6114"/>
                  <a:pt x="1768972" y="52343"/>
                  <a:pt x="1926837" y="0"/>
                </a:cubicBezTo>
                <a:cubicBezTo>
                  <a:pt x="2084702" y="-52343"/>
                  <a:pt x="2211129" y="30319"/>
                  <a:pt x="2327763" y="0"/>
                </a:cubicBezTo>
                <a:cubicBezTo>
                  <a:pt x="2444397" y="-30319"/>
                  <a:pt x="2606956" y="39933"/>
                  <a:pt x="2728688" y="0"/>
                </a:cubicBezTo>
                <a:cubicBezTo>
                  <a:pt x="2850420" y="-39933"/>
                  <a:pt x="3207654" y="31365"/>
                  <a:pt x="3392908" y="0"/>
                </a:cubicBezTo>
                <a:cubicBezTo>
                  <a:pt x="3578162" y="-31365"/>
                  <a:pt x="3696636" y="565"/>
                  <a:pt x="3793834" y="0"/>
                </a:cubicBezTo>
                <a:cubicBezTo>
                  <a:pt x="3891032" y="-565"/>
                  <a:pt x="4147772" y="51079"/>
                  <a:pt x="4326407" y="0"/>
                </a:cubicBezTo>
                <a:cubicBezTo>
                  <a:pt x="4505042" y="-51079"/>
                  <a:pt x="4797146" y="15138"/>
                  <a:pt x="5056451" y="0"/>
                </a:cubicBezTo>
                <a:cubicBezTo>
                  <a:pt x="5315756" y="-15138"/>
                  <a:pt x="5361841" y="12295"/>
                  <a:pt x="5654847" y="0"/>
                </a:cubicBezTo>
                <a:cubicBezTo>
                  <a:pt x="5947853" y="-12295"/>
                  <a:pt x="5889983" y="22663"/>
                  <a:pt x="6055773" y="0"/>
                </a:cubicBezTo>
                <a:cubicBezTo>
                  <a:pt x="6221563" y="-22663"/>
                  <a:pt x="6469325" y="31064"/>
                  <a:pt x="6582362" y="0"/>
                </a:cubicBezTo>
                <a:cubicBezTo>
                  <a:pt x="6624695" y="198480"/>
                  <a:pt x="6580089" y="322716"/>
                  <a:pt x="6582362" y="568060"/>
                </a:cubicBezTo>
                <a:cubicBezTo>
                  <a:pt x="6413406" y="617667"/>
                  <a:pt x="6155049" y="512516"/>
                  <a:pt x="5918142" y="568060"/>
                </a:cubicBezTo>
                <a:cubicBezTo>
                  <a:pt x="5681235" y="623604"/>
                  <a:pt x="5580384" y="513558"/>
                  <a:pt x="5451393" y="568060"/>
                </a:cubicBezTo>
                <a:cubicBezTo>
                  <a:pt x="5322402" y="622562"/>
                  <a:pt x="5154186" y="553358"/>
                  <a:pt x="5050467" y="568060"/>
                </a:cubicBezTo>
                <a:cubicBezTo>
                  <a:pt x="4946748" y="582762"/>
                  <a:pt x="4554640" y="496932"/>
                  <a:pt x="4386247" y="568060"/>
                </a:cubicBezTo>
                <a:cubicBezTo>
                  <a:pt x="4217854" y="639188"/>
                  <a:pt x="4070119" y="525608"/>
                  <a:pt x="3985321" y="568060"/>
                </a:cubicBezTo>
                <a:cubicBezTo>
                  <a:pt x="3900523" y="610512"/>
                  <a:pt x="3642239" y="560310"/>
                  <a:pt x="3518572" y="568060"/>
                </a:cubicBezTo>
                <a:cubicBezTo>
                  <a:pt x="3394905" y="575810"/>
                  <a:pt x="3068397" y="481937"/>
                  <a:pt x="2788528" y="568060"/>
                </a:cubicBezTo>
                <a:cubicBezTo>
                  <a:pt x="2508659" y="654183"/>
                  <a:pt x="2454295" y="511015"/>
                  <a:pt x="2124308" y="568060"/>
                </a:cubicBezTo>
                <a:cubicBezTo>
                  <a:pt x="1794321" y="625105"/>
                  <a:pt x="1787802" y="521527"/>
                  <a:pt x="1591735" y="568060"/>
                </a:cubicBezTo>
                <a:cubicBezTo>
                  <a:pt x="1395668" y="614593"/>
                  <a:pt x="1302815" y="531395"/>
                  <a:pt x="1190809" y="568060"/>
                </a:cubicBezTo>
                <a:cubicBezTo>
                  <a:pt x="1078803" y="604725"/>
                  <a:pt x="962126" y="546057"/>
                  <a:pt x="789883" y="568060"/>
                </a:cubicBezTo>
                <a:cubicBezTo>
                  <a:pt x="617640" y="590063"/>
                  <a:pt x="372376" y="481456"/>
                  <a:pt x="0" y="568060"/>
                </a:cubicBezTo>
                <a:cubicBezTo>
                  <a:pt x="-61570" y="290733"/>
                  <a:pt x="54704" y="195947"/>
                  <a:pt x="0" y="0"/>
                </a:cubicBezTo>
                <a:close/>
              </a:path>
              <a:path w="6582362" h="568060" stroke="0" extrusionOk="0">
                <a:moveTo>
                  <a:pt x="0" y="0"/>
                </a:moveTo>
                <a:cubicBezTo>
                  <a:pt x="311455" y="-69737"/>
                  <a:pt x="339825" y="72086"/>
                  <a:pt x="664220" y="0"/>
                </a:cubicBezTo>
                <a:cubicBezTo>
                  <a:pt x="988615" y="-72086"/>
                  <a:pt x="1041305" y="53373"/>
                  <a:pt x="1196793" y="0"/>
                </a:cubicBezTo>
                <a:cubicBezTo>
                  <a:pt x="1352281" y="-53373"/>
                  <a:pt x="1515383" y="5198"/>
                  <a:pt x="1597719" y="0"/>
                </a:cubicBezTo>
                <a:cubicBezTo>
                  <a:pt x="1680055" y="-5198"/>
                  <a:pt x="1937118" y="39873"/>
                  <a:pt x="2064468" y="0"/>
                </a:cubicBezTo>
                <a:cubicBezTo>
                  <a:pt x="2191818" y="-39873"/>
                  <a:pt x="2500314" y="58442"/>
                  <a:pt x="2794512" y="0"/>
                </a:cubicBezTo>
                <a:cubicBezTo>
                  <a:pt x="3088710" y="-58442"/>
                  <a:pt x="3035006" y="37071"/>
                  <a:pt x="3261261" y="0"/>
                </a:cubicBezTo>
                <a:cubicBezTo>
                  <a:pt x="3487516" y="-37071"/>
                  <a:pt x="3539805" y="28"/>
                  <a:pt x="3662187" y="0"/>
                </a:cubicBezTo>
                <a:cubicBezTo>
                  <a:pt x="3784569" y="-28"/>
                  <a:pt x="4144904" y="45894"/>
                  <a:pt x="4392231" y="0"/>
                </a:cubicBezTo>
                <a:cubicBezTo>
                  <a:pt x="4639558" y="-45894"/>
                  <a:pt x="4639839" y="13960"/>
                  <a:pt x="4858980" y="0"/>
                </a:cubicBezTo>
                <a:cubicBezTo>
                  <a:pt x="5078121" y="-13960"/>
                  <a:pt x="5203195" y="28577"/>
                  <a:pt x="5391553" y="0"/>
                </a:cubicBezTo>
                <a:cubicBezTo>
                  <a:pt x="5579911" y="-28577"/>
                  <a:pt x="5829877" y="33329"/>
                  <a:pt x="5989949" y="0"/>
                </a:cubicBezTo>
                <a:cubicBezTo>
                  <a:pt x="6150021" y="-33329"/>
                  <a:pt x="6289950" y="62581"/>
                  <a:pt x="6582362" y="0"/>
                </a:cubicBezTo>
                <a:cubicBezTo>
                  <a:pt x="6616750" y="261646"/>
                  <a:pt x="6535694" y="304076"/>
                  <a:pt x="6582362" y="568060"/>
                </a:cubicBezTo>
                <a:cubicBezTo>
                  <a:pt x="6277653" y="599829"/>
                  <a:pt x="6006919" y="548070"/>
                  <a:pt x="5852318" y="568060"/>
                </a:cubicBezTo>
                <a:cubicBezTo>
                  <a:pt x="5697717" y="588050"/>
                  <a:pt x="5376589" y="529684"/>
                  <a:pt x="5253922" y="568060"/>
                </a:cubicBezTo>
                <a:cubicBezTo>
                  <a:pt x="5131255" y="606436"/>
                  <a:pt x="4944703" y="538509"/>
                  <a:pt x="4721349" y="568060"/>
                </a:cubicBezTo>
                <a:cubicBezTo>
                  <a:pt x="4497995" y="597611"/>
                  <a:pt x="4426297" y="558892"/>
                  <a:pt x="4320423" y="568060"/>
                </a:cubicBezTo>
                <a:cubicBezTo>
                  <a:pt x="4214549" y="577228"/>
                  <a:pt x="3953459" y="519617"/>
                  <a:pt x="3722027" y="568060"/>
                </a:cubicBezTo>
                <a:cubicBezTo>
                  <a:pt x="3490595" y="616503"/>
                  <a:pt x="3307867" y="537634"/>
                  <a:pt x="3189454" y="568060"/>
                </a:cubicBezTo>
                <a:cubicBezTo>
                  <a:pt x="3071041" y="598486"/>
                  <a:pt x="2927350" y="535077"/>
                  <a:pt x="2722704" y="568060"/>
                </a:cubicBezTo>
                <a:cubicBezTo>
                  <a:pt x="2518058" y="601043"/>
                  <a:pt x="2324429" y="539506"/>
                  <a:pt x="1992660" y="568060"/>
                </a:cubicBezTo>
                <a:cubicBezTo>
                  <a:pt x="1660891" y="596614"/>
                  <a:pt x="1641149" y="534797"/>
                  <a:pt x="1460088" y="568060"/>
                </a:cubicBezTo>
                <a:cubicBezTo>
                  <a:pt x="1279027" y="601323"/>
                  <a:pt x="994844" y="490919"/>
                  <a:pt x="730044" y="568060"/>
                </a:cubicBezTo>
                <a:cubicBezTo>
                  <a:pt x="465244" y="645201"/>
                  <a:pt x="220662" y="548833"/>
                  <a:pt x="0" y="568060"/>
                </a:cubicBezTo>
                <a:cubicBezTo>
                  <a:pt x="-23431" y="310344"/>
                  <a:pt x="53134" y="273200"/>
                  <a:pt x="0" y="0"/>
                </a:cubicBezTo>
                <a:close/>
              </a:path>
            </a:pathLst>
          </a:custGeom>
          <a:solidFill>
            <a:srgbClr val="FDBA31"/>
          </a:solidFill>
          <a:ln>
            <a:solidFill>
              <a:schemeClr val="tx1"/>
            </a:solidFill>
            <a:extLst>
              <a:ext uri="{C807C97D-BFC1-408E-A445-0C87EB9F89A2}">
                <ask:lineSketchStyleProps xmlns:ask="http://schemas.microsoft.com/office/drawing/2018/sketchyshapes" xmlns="" sd="479402487">
                  <ask:type>
                    <ask:lineSketchScribble/>
                  </ask:type>
                </ask:lineSketchStyleProps>
              </a:ext>
            </a:extLst>
          </a:ln>
        </p:spPr>
        <p:txBody>
          <a:bodyPr anchor="ctr">
            <a:normAutofit/>
          </a:bodyPr>
          <a:lstStyle/>
          <a:p>
            <a:pPr>
              <a:lnSpc>
                <a:spcPct val="100000"/>
              </a:lnSpc>
            </a:pPr>
            <a:r>
              <a:rPr lang="en-US" sz="2400" dirty="0">
                <a:solidFill>
                  <a:srgbClr val="00204E"/>
                </a:solidFill>
              </a:rPr>
              <a:t>Student advisory committee</a:t>
            </a:r>
          </a:p>
        </p:txBody>
      </p:sp>
      <p:sp>
        <p:nvSpPr>
          <p:cNvPr id="37" name="Subtitle 36">
            <a:extLst>
              <a:ext uri="{FF2B5EF4-FFF2-40B4-BE49-F238E27FC236}">
                <a16:creationId xmlns:a16="http://schemas.microsoft.com/office/drawing/2014/main" id="{58CCEF04-663F-4084-930D-2AD9393C42B7}"/>
              </a:ext>
            </a:extLst>
          </p:cNvPr>
          <p:cNvSpPr>
            <a:spLocks noGrp="1"/>
          </p:cNvSpPr>
          <p:nvPr>
            <p:ph type="subTitle" idx="1"/>
          </p:nvPr>
        </p:nvSpPr>
        <p:spPr>
          <a:xfrm>
            <a:off x="4406640" y="5515472"/>
            <a:ext cx="3378740" cy="583659"/>
          </a:xfrm>
          <a:custGeom>
            <a:avLst/>
            <a:gdLst>
              <a:gd name="connsiteX0" fmla="*/ 0 w 3378740"/>
              <a:gd name="connsiteY0" fmla="*/ 0 h 583659"/>
              <a:gd name="connsiteX1" fmla="*/ 529336 w 3378740"/>
              <a:gd name="connsiteY1" fmla="*/ 0 h 583659"/>
              <a:gd name="connsiteX2" fmla="*/ 1126247 w 3378740"/>
              <a:gd name="connsiteY2" fmla="*/ 0 h 583659"/>
              <a:gd name="connsiteX3" fmla="*/ 1689370 w 3378740"/>
              <a:gd name="connsiteY3" fmla="*/ 0 h 583659"/>
              <a:gd name="connsiteX4" fmla="*/ 2252493 w 3378740"/>
              <a:gd name="connsiteY4" fmla="*/ 0 h 583659"/>
              <a:gd name="connsiteX5" fmla="*/ 2849404 w 3378740"/>
              <a:gd name="connsiteY5" fmla="*/ 0 h 583659"/>
              <a:gd name="connsiteX6" fmla="*/ 3378740 w 3378740"/>
              <a:gd name="connsiteY6" fmla="*/ 0 h 583659"/>
              <a:gd name="connsiteX7" fmla="*/ 3378740 w 3378740"/>
              <a:gd name="connsiteY7" fmla="*/ 583659 h 583659"/>
              <a:gd name="connsiteX8" fmla="*/ 2849404 w 3378740"/>
              <a:gd name="connsiteY8" fmla="*/ 583659 h 583659"/>
              <a:gd name="connsiteX9" fmla="*/ 2218706 w 3378740"/>
              <a:gd name="connsiteY9" fmla="*/ 583659 h 583659"/>
              <a:gd name="connsiteX10" fmla="*/ 1621795 w 3378740"/>
              <a:gd name="connsiteY10" fmla="*/ 583659 h 583659"/>
              <a:gd name="connsiteX11" fmla="*/ 1126247 w 3378740"/>
              <a:gd name="connsiteY11" fmla="*/ 583659 h 583659"/>
              <a:gd name="connsiteX12" fmla="*/ 664486 w 3378740"/>
              <a:gd name="connsiteY12" fmla="*/ 583659 h 583659"/>
              <a:gd name="connsiteX13" fmla="*/ 0 w 3378740"/>
              <a:gd name="connsiteY13" fmla="*/ 583659 h 583659"/>
              <a:gd name="connsiteX14" fmla="*/ 0 w 3378740"/>
              <a:gd name="connsiteY14" fmla="*/ 0 h 58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78740" h="583659" fill="none" extrusionOk="0">
                <a:moveTo>
                  <a:pt x="0" y="0"/>
                </a:moveTo>
                <a:cubicBezTo>
                  <a:pt x="184597" y="-45552"/>
                  <a:pt x="416791" y="5422"/>
                  <a:pt x="529336" y="0"/>
                </a:cubicBezTo>
                <a:cubicBezTo>
                  <a:pt x="641881" y="-5422"/>
                  <a:pt x="852228" y="69073"/>
                  <a:pt x="1126247" y="0"/>
                </a:cubicBezTo>
                <a:cubicBezTo>
                  <a:pt x="1400266" y="-69073"/>
                  <a:pt x="1574370" y="20960"/>
                  <a:pt x="1689370" y="0"/>
                </a:cubicBezTo>
                <a:cubicBezTo>
                  <a:pt x="1804370" y="-20960"/>
                  <a:pt x="2018095" y="6076"/>
                  <a:pt x="2252493" y="0"/>
                </a:cubicBezTo>
                <a:cubicBezTo>
                  <a:pt x="2486891" y="-6076"/>
                  <a:pt x="2591054" y="63494"/>
                  <a:pt x="2849404" y="0"/>
                </a:cubicBezTo>
                <a:cubicBezTo>
                  <a:pt x="3107754" y="-63494"/>
                  <a:pt x="3133446" y="37152"/>
                  <a:pt x="3378740" y="0"/>
                </a:cubicBezTo>
                <a:cubicBezTo>
                  <a:pt x="3439897" y="118600"/>
                  <a:pt x="3316137" y="319358"/>
                  <a:pt x="3378740" y="583659"/>
                </a:cubicBezTo>
                <a:cubicBezTo>
                  <a:pt x="3186115" y="643111"/>
                  <a:pt x="3063816" y="532992"/>
                  <a:pt x="2849404" y="583659"/>
                </a:cubicBezTo>
                <a:cubicBezTo>
                  <a:pt x="2634992" y="634326"/>
                  <a:pt x="2368411" y="564733"/>
                  <a:pt x="2218706" y="583659"/>
                </a:cubicBezTo>
                <a:cubicBezTo>
                  <a:pt x="2069001" y="602585"/>
                  <a:pt x="1781523" y="533785"/>
                  <a:pt x="1621795" y="583659"/>
                </a:cubicBezTo>
                <a:cubicBezTo>
                  <a:pt x="1462067" y="633533"/>
                  <a:pt x="1237425" y="563016"/>
                  <a:pt x="1126247" y="583659"/>
                </a:cubicBezTo>
                <a:cubicBezTo>
                  <a:pt x="1015069" y="604302"/>
                  <a:pt x="804417" y="581383"/>
                  <a:pt x="664486" y="583659"/>
                </a:cubicBezTo>
                <a:cubicBezTo>
                  <a:pt x="524555" y="585935"/>
                  <a:pt x="171412" y="555527"/>
                  <a:pt x="0" y="583659"/>
                </a:cubicBezTo>
                <a:cubicBezTo>
                  <a:pt x="-5578" y="372376"/>
                  <a:pt x="33593" y="208123"/>
                  <a:pt x="0" y="0"/>
                </a:cubicBezTo>
                <a:close/>
              </a:path>
              <a:path w="3378740" h="583659" stroke="0" extrusionOk="0">
                <a:moveTo>
                  <a:pt x="0" y="0"/>
                </a:moveTo>
                <a:cubicBezTo>
                  <a:pt x="305815" y="-58538"/>
                  <a:pt x="328108" y="5575"/>
                  <a:pt x="630698" y="0"/>
                </a:cubicBezTo>
                <a:cubicBezTo>
                  <a:pt x="933288" y="-5575"/>
                  <a:pt x="888413" y="14817"/>
                  <a:pt x="1092459" y="0"/>
                </a:cubicBezTo>
                <a:cubicBezTo>
                  <a:pt x="1296505" y="-14817"/>
                  <a:pt x="1483004" y="6413"/>
                  <a:pt x="1689370" y="0"/>
                </a:cubicBezTo>
                <a:cubicBezTo>
                  <a:pt x="1895736" y="-6413"/>
                  <a:pt x="2001025" y="69573"/>
                  <a:pt x="2286281" y="0"/>
                </a:cubicBezTo>
                <a:cubicBezTo>
                  <a:pt x="2571537" y="-69573"/>
                  <a:pt x="2697110" y="45578"/>
                  <a:pt x="2815617" y="0"/>
                </a:cubicBezTo>
                <a:cubicBezTo>
                  <a:pt x="2934124" y="-45578"/>
                  <a:pt x="3244208" y="47423"/>
                  <a:pt x="3378740" y="0"/>
                </a:cubicBezTo>
                <a:cubicBezTo>
                  <a:pt x="3433724" y="270905"/>
                  <a:pt x="3354802" y="298093"/>
                  <a:pt x="3378740" y="583659"/>
                </a:cubicBezTo>
                <a:cubicBezTo>
                  <a:pt x="3122711" y="592539"/>
                  <a:pt x="3030794" y="571922"/>
                  <a:pt x="2781829" y="583659"/>
                </a:cubicBezTo>
                <a:cubicBezTo>
                  <a:pt x="2532864" y="595396"/>
                  <a:pt x="2491643" y="528818"/>
                  <a:pt x="2320068" y="583659"/>
                </a:cubicBezTo>
                <a:cubicBezTo>
                  <a:pt x="2148493" y="638500"/>
                  <a:pt x="1973985" y="528333"/>
                  <a:pt x="1790732" y="583659"/>
                </a:cubicBezTo>
                <a:cubicBezTo>
                  <a:pt x="1607479" y="638985"/>
                  <a:pt x="1406939" y="565685"/>
                  <a:pt x="1193821" y="583659"/>
                </a:cubicBezTo>
                <a:cubicBezTo>
                  <a:pt x="980703" y="601633"/>
                  <a:pt x="779821" y="566177"/>
                  <a:pt x="664486" y="583659"/>
                </a:cubicBezTo>
                <a:cubicBezTo>
                  <a:pt x="549151" y="601141"/>
                  <a:pt x="156530" y="516018"/>
                  <a:pt x="0" y="583659"/>
                </a:cubicBezTo>
                <a:cubicBezTo>
                  <a:pt x="-69273" y="313144"/>
                  <a:pt x="4084" y="284893"/>
                  <a:pt x="0" y="0"/>
                </a:cubicBezTo>
                <a:close/>
              </a:path>
            </a:pathLst>
          </a:custGeom>
          <a:solidFill>
            <a:srgbClr val="00204E"/>
          </a:solidFill>
          <a:ln>
            <a:solidFill>
              <a:schemeClr val="tx1"/>
            </a:solidFill>
            <a:extLst>
              <a:ext uri="{C807C97D-BFC1-408E-A445-0C87EB9F89A2}">
                <ask:lineSketchStyleProps xmlns:ask="http://schemas.microsoft.com/office/drawing/2018/sketchyshapes" xmlns="" sd="1768754041">
                  <ask:type>
                    <ask:lineSketchScribble/>
                  </ask:type>
                </ask:lineSketchStyleProps>
              </a:ext>
            </a:extLst>
          </a:ln>
        </p:spPr>
        <p:txBody>
          <a:bodyPr>
            <a:normAutofit/>
          </a:bodyPr>
          <a:lstStyle/>
          <a:p>
            <a:r>
              <a:rPr lang="en-US" dirty="0">
                <a:solidFill>
                  <a:srgbClr val="FDBA31"/>
                </a:solidFill>
              </a:rPr>
              <a:t>October 10, 2022</a:t>
            </a:r>
          </a:p>
        </p:txBody>
      </p:sp>
      <p:pic>
        <p:nvPicPr>
          <p:cNvPr id="47" name="Picture 46" descr="Logo&#10;&#10;Description automatically generated">
            <a:extLst>
              <a:ext uri="{FF2B5EF4-FFF2-40B4-BE49-F238E27FC236}">
                <a16:creationId xmlns:a16="http://schemas.microsoft.com/office/drawing/2014/main" id="{34BABD10-DAE8-4AA3-93E4-EDD0AA34B3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7018" y="1352028"/>
            <a:ext cx="1737986" cy="1920426"/>
          </a:xfrm>
          <a:custGeom>
            <a:avLst/>
            <a:gdLst>
              <a:gd name="connsiteX0" fmla="*/ 0 w 1737986"/>
              <a:gd name="connsiteY0" fmla="*/ 0 h 1920426"/>
              <a:gd name="connsiteX1" fmla="*/ 561949 w 1737986"/>
              <a:gd name="connsiteY1" fmla="*/ 0 h 1920426"/>
              <a:gd name="connsiteX2" fmla="*/ 1158657 w 1737986"/>
              <a:gd name="connsiteY2" fmla="*/ 0 h 1920426"/>
              <a:gd name="connsiteX3" fmla="*/ 1737986 w 1737986"/>
              <a:gd name="connsiteY3" fmla="*/ 0 h 1920426"/>
              <a:gd name="connsiteX4" fmla="*/ 1737986 w 1737986"/>
              <a:gd name="connsiteY4" fmla="*/ 480107 h 1920426"/>
              <a:gd name="connsiteX5" fmla="*/ 1737986 w 1737986"/>
              <a:gd name="connsiteY5" fmla="*/ 998622 h 1920426"/>
              <a:gd name="connsiteX6" fmla="*/ 1737986 w 1737986"/>
              <a:gd name="connsiteY6" fmla="*/ 1920426 h 1920426"/>
              <a:gd name="connsiteX7" fmla="*/ 1176037 w 1737986"/>
              <a:gd name="connsiteY7" fmla="*/ 1920426 h 1920426"/>
              <a:gd name="connsiteX8" fmla="*/ 579329 w 1737986"/>
              <a:gd name="connsiteY8" fmla="*/ 1920426 h 1920426"/>
              <a:gd name="connsiteX9" fmla="*/ 0 w 1737986"/>
              <a:gd name="connsiteY9" fmla="*/ 1920426 h 1920426"/>
              <a:gd name="connsiteX10" fmla="*/ 0 w 1737986"/>
              <a:gd name="connsiteY10" fmla="*/ 1421115 h 1920426"/>
              <a:gd name="connsiteX11" fmla="*/ 0 w 1737986"/>
              <a:gd name="connsiteY11" fmla="*/ 902600 h 1920426"/>
              <a:gd name="connsiteX12" fmla="*/ 0 w 1737986"/>
              <a:gd name="connsiteY12" fmla="*/ 0 h 192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986" h="1920426" fill="none" extrusionOk="0">
                <a:moveTo>
                  <a:pt x="0" y="0"/>
                </a:moveTo>
                <a:cubicBezTo>
                  <a:pt x="182976" y="-7488"/>
                  <a:pt x="392547" y="11295"/>
                  <a:pt x="561949" y="0"/>
                </a:cubicBezTo>
                <a:cubicBezTo>
                  <a:pt x="731351" y="-11295"/>
                  <a:pt x="932924" y="515"/>
                  <a:pt x="1158657" y="0"/>
                </a:cubicBezTo>
                <a:cubicBezTo>
                  <a:pt x="1384390" y="-515"/>
                  <a:pt x="1466616" y="23711"/>
                  <a:pt x="1737986" y="0"/>
                </a:cubicBezTo>
                <a:cubicBezTo>
                  <a:pt x="1744611" y="174799"/>
                  <a:pt x="1702196" y="310667"/>
                  <a:pt x="1737986" y="480107"/>
                </a:cubicBezTo>
                <a:cubicBezTo>
                  <a:pt x="1773776" y="649547"/>
                  <a:pt x="1737365" y="800571"/>
                  <a:pt x="1737986" y="998622"/>
                </a:cubicBezTo>
                <a:cubicBezTo>
                  <a:pt x="1738607" y="1196674"/>
                  <a:pt x="1640036" y="1618442"/>
                  <a:pt x="1737986" y="1920426"/>
                </a:cubicBezTo>
                <a:cubicBezTo>
                  <a:pt x="1482878" y="1931637"/>
                  <a:pt x="1455498" y="1903405"/>
                  <a:pt x="1176037" y="1920426"/>
                </a:cubicBezTo>
                <a:cubicBezTo>
                  <a:pt x="896576" y="1937447"/>
                  <a:pt x="755572" y="1872467"/>
                  <a:pt x="579329" y="1920426"/>
                </a:cubicBezTo>
                <a:cubicBezTo>
                  <a:pt x="403086" y="1968385"/>
                  <a:pt x="236568" y="1906491"/>
                  <a:pt x="0" y="1920426"/>
                </a:cubicBezTo>
                <a:cubicBezTo>
                  <a:pt x="-17480" y="1722908"/>
                  <a:pt x="2804" y="1651438"/>
                  <a:pt x="0" y="1421115"/>
                </a:cubicBezTo>
                <a:cubicBezTo>
                  <a:pt x="-2804" y="1190792"/>
                  <a:pt x="60742" y="1051036"/>
                  <a:pt x="0" y="902600"/>
                </a:cubicBezTo>
                <a:cubicBezTo>
                  <a:pt x="-60742" y="754164"/>
                  <a:pt x="82613" y="401180"/>
                  <a:pt x="0" y="0"/>
                </a:cubicBezTo>
                <a:close/>
              </a:path>
              <a:path w="1737986" h="1920426" stroke="0" extrusionOk="0">
                <a:moveTo>
                  <a:pt x="0" y="0"/>
                </a:moveTo>
                <a:cubicBezTo>
                  <a:pt x="235042" y="-24412"/>
                  <a:pt x="332080" y="52796"/>
                  <a:pt x="614088" y="0"/>
                </a:cubicBezTo>
                <a:cubicBezTo>
                  <a:pt x="896096" y="-52796"/>
                  <a:pt x="972452" y="49175"/>
                  <a:pt x="1141277" y="0"/>
                </a:cubicBezTo>
                <a:cubicBezTo>
                  <a:pt x="1310102" y="-49175"/>
                  <a:pt x="1591284" y="60854"/>
                  <a:pt x="1737986" y="0"/>
                </a:cubicBezTo>
                <a:cubicBezTo>
                  <a:pt x="1766971" y="153748"/>
                  <a:pt x="1681843" y="373541"/>
                  <a:pt x="1737986" y="499311"/>
                </a:cubicBezTo>
                <a:cubicBezTo>
                  <a:pt x="1794129" y="625081"/>
                  <a:pt x="1695798" y="762395"/>
                  <a:pt x="1737986" y="921804"/>
                </a:cubicBezTo>
                <a:cubicBezTo>
                  <a:pt x="1780174" y="1081213"/>
                  <a:pt x="1737260" y="1205839"/>
                  <a:pt x="1737986" y="1440320"/>
                </a:cubicBezTo>
                <a:cubicBezTo>
                  <a:pt x="1738712" y="1674801"/>
                  <a:pt x="1692436" y="1683860"/>
                  <a:pt x="1737986" y="1920426"/>
                </a:cubicBezTo>
                <a:cubicBezTo>
                  <a:pt x="1603208" y="1935947"/>
                  <a:pt x="1393056" y="1880645"/>
                  <a:pt x="1141277" y="1920426"/>
                </a:cubicBezTo>
                <a:cubicBezTo>
                  <a:pt x="889498" y="1960207"/>
                  <a:pt x="822828" y="1891481"/>
                  <a:pt x="614088" y="1920426"/>
                </a:cubicBezTo>
                <a:cubicBezTo>
                  <a:pt x="405348" y="1949371"/>
                  <a:pt x="183763" y="1891587"/>
                  <a:pt x="0" y="1920426"/>
                </a:cubicBezTo>
                <a:cubicBezTo>
                  <a:pt x="-644" y="1712693"/>
                  <a:pt x="19388" y="1581119"/>
                  <a:pt x="0" y="1421115"/>
                </a:cubicBezTo>
                <a:cubicBezTo>
                  <a:pt x="-19388" y="1261111"/>
                  <a:pt x="33068" y="1112139"/>
                  <a:pt x="0" y="902600"/>
                </a:cubicBezTo>
                <a:cubicBezTo>
                  <a:pt x="-33068" y="693062"/>
                  <a:pt x="40688" y="601583"/>
                  <a:pt x="0" y="480107"/>
                </a:cubicBezTo>
                <a:cubicBezTo>
                  <a:pt x="-40688" y="358631"/>
                  <a:pt x="42467" y="138482"/>
                  <a:pt x="0" y="0"/>
                </a:cubicBezTo>
                <a:close/>
              </a:path>
            </a:pathLst>
          </a:custGeom>
          <a:solidFill>
            <a:srgbClr val="00204E"/>
          </a:solidFill>
          <a:ln>
            <a:solidFill>
              <a:schemeClr val="tx1"/>
            </a:solidFill>
            <a:extLst>
              <a:ext uri="{C807C97D-BFC1-408E-A445-0C87EB9F89A2}">
                <ask:lineSketchStyleProps xmlns:ask="http://schemas.microsoft.com/office/drawing/2018/sketchyshapes" xmlns="" sd="1768754041">
                  <a:prstGeom prst="rect">
                    <a:avLst/>
                  </a:prstGeom>
                  <ask:type>
                    <ask:lineSketchScribble/>
                  </ask:type>
                </ask:lineSketchStyleProps>
              </a:ext>
            </a:extLst>
          </a:ln>
        </p:spPr>
      </p:pic>
      <p:sp>
        <p:nvSpPr>
          <p:cNvPr id="58" name="Title 35">
            <a:extLst>
              <a:ext uri="{FF2B5EF4-FFF2-40B4-BE49-F238E27FC236}">
                <a16:creationId xmlns:a16="http://schemas.microsoft.com/office/drawing/2014/main" id="{743C04E8-4C83-43CA-A0C5-BF1084A53FD6}"/>
              </a:ext>
            </a:extLst>
          </p:cNvPr>
          <p:cNvSpPr txBox="1">
            <a:spLocks/>
          </p:cNvSpPr>
          <p:nvPr/>
        </p:nvSpPr>
        <p:spPr>
          <a:xfrm>
            <a:off x="1896862" y="3686783"/>
            <a:ext cx="8398296" cy="1475944"/>
          </a:xfrm>
          <a:custGeom>
            <a:avLst/>
            <a:gdLst>
              <a:gd name="connsiteX0" fmla="*/ 0 w 8398296"/>
              <a:gd name="connsiteY0" fmla="*/ 0 h 1475944"/>
              <a:gd name="connsiteX1" fmla="*/ 347929 w 8398296"/>
              <a:gd name="connsiteY1" fmla="*/ 0 h 1475944"/>
              <a:gd name="connsiteX2" fmla="*/ 863825 w 8398296"/>
              <a:gd name="connsiteY2" fmla="*/ 0 h 1475944"/>
              <a:gd name="connsiteX3" fmla="*/ 1379720 w 8398296"/>
              <a:gd name="connsiteY3" fmla="*/ 0 h 1475944"/>
              <a:gd name="connsiteX4" fmla="*/ 2063581 w 8398296"/>
              <a:gd name="connsiteY4" fmla="*/ 0 h 1475944"/>
              <a:gd name="connsiteX5" fmla="*/ 2579477 w 8398296"/>
              <a:gd name="connsiteY5" fmla="*/ 0 h 1475944"/>
              <a:gd name="connsiteX6" fmla="*/ 3095372 w 8398296"/>
              <a:gd name="connsiteY6" fmla="*/ 0 h 1475944"/>
              <a:gd name="connsiteX7" fmla="*/ 3443301 w 8398296"/>
              <a:gd name="connsiteY7" fmla="*/ 0 h 1475944"/>
              <a:gd name="connsiteX8" fmla="*/ 3875214 w 8398296"/>
              <a:gd name="connsiteY8" fmla="*/ 0 h 1475944"/>
              <a:gd name="connsiteX9" fmla="*/ 4559075 w 8398296"/>
              <a:gd name="connsiteY9" fmla="*/ 0 h 1475944"/>
              <a:gd name="connsiteX10" fmla="*/ 5326919 w 8398296"/>
              <a:gd name="connsiteY10" fmla="*/ 0 h 1475944"/>
              <a:gd name="connsiteX11" fmla="*/ 5926797 w 8398296"/>
              <a:gd name="connsiteY11" fmla="*/ 0 h 1475944"/>
              <a:gd name="connsiteX12" fmla="*/ 6610659 w 8398296"/>
              <a:gd name="connsiteY12" fmla="*/ 0 h 1475944"/>
              <a:gd name="connsiteX13" fmla="*/ 6958588 w 8398296"/>
              <a:gd name="connsiteY13" fmla="*/ 0 h 1475944"/>
              <a:gd name="connsiteX14" fmla="*/ 7390500 w 8398296"/>
              <a:gd name="connsiteY14" fmla="*/ 0 h 1475944"/>
              <a:gd name="connsiteX15" fmla="*/ 8398296 w 8398296"/>
              <a:gd name="connsiteY15" fmla="*/ 0 h 1475944"/>
              <a:gd name="connsiteX16" fmla="*/ 8398296 w 8398296"/>
              <a:gd name="connsiteY16" fmla="*/ 477222 h 1475944"/>
              <a:gd name="connsiteX17" fmla="*/ 8398296 w 8398296"/>
              <a:gd name="connsiteY17" fmla="*/ 969203 h 1475944"/>
              <a:gd name="connsiteX18" fmla="*/ 8398296 w 8398296"/>
              <a:gd name="connsiteY18" fmla="*/ 1475944 h 1475944"/>
              <a:gd name="connsiteX19" fmla="*/ 7882401 w 8398296"/>
              <a:gd name="connsiteY19" fmla="*/ 1475944 h 1475944"/>
              <a:gd name="connsiteX20" fmla="*/ 7450488 w 8398296"/>
              <a:gd name="connsiteY20" fmla="*/ 1475944 h 1475944"/>
              <a:gd name="connsiteX21" fmla="*/ 6934593 w 8398296"/>
              <a:gd name="connsiteY21" fmla="*/ 1475944 h 1475944"/>
              <a:gd name="connsiteX22" fmla="*/ 6586664 w 8398296"/>
              <a:gd name="connsiteY22" fmla="*/ 1475944 h 1475944"/>
              <a:gd name="connsiteX23" fmla="*/ 5986785 w 8398296"/>
              <a:gd name="connsiteY23" fmla="*/ 1475944 h 1475944"/>
              <a:gd name="connsiteX24" fmla="*/ 5554873 w 8398296"/>
              <a:gd name="connsiteY24" fmla="*/ 1475944 h 1475944"/>
              <a:gd name="connsiteX25" fmla="*/ 5038978 w 8398296"/>
              <a:gd name="connsiteY25" fmla="*/ 1475944 h 1475944"/>
              <a:gd name="connsiteX26" fmla="*/ 4271133 w 8398296"/>
              <a:gd name="connsiteY26" fmla="*/ 1475944 h 1475944"/>
              <a:gd name="connsiteX27" fmla="*/ 3839221 w 8398296"/>
              <a:gd name="connsiteY27" fmla="*/ 1475944 h 1475944"/>
              <a:gd name="connsiteX28" fmla="*/ 3407309 w 8398296"/>
              <a:gd name="connsiteY28" fmla="*/ 1475944 h 1475944"/>
              <a:gd name="connsiteX29" fmla="*/ 2975396 w 8398296"/>
              <a:gd name="connsiteY29" fmla="*/ 1475944 h 1475944"/>
              <a:gd name="connsiteX30" fmla="*/ 2291535 w 8398296"/>
              <a:gd name="connsiteY30" fmla="*/ 1475944 h 1475944"/>
              <a:gd name="connsiteX31" fmla="*/ 1943606 w 8398296"/>
              <a:gd name="connsiteY31" fmla="*/ 1475944 h 1475944"/>
              <a:gd name="connsiteX32" fmla="*/ 1511693 w 8398296"/>
              <a:gd name="connsiteY32" fmla="*/ 1475944 h 1475944"/>
              <a:gd name="connsiteX33" fmla="*/ 995798 w 8398296"/>
              <a:gd name="connsiteY33" fmla="*/ 1475944 h 1475944"/>
              <a:gd name="connsiteX34" fmla="*/ 647869 w 8398296"/>
              <a:gd name="connsiteY34" fmla="*/ 1475944 h 1475944"/>
              <a:gd name="connsiteX35" fmla="*/ 0 w 8398296"/>
              <a:gd name="connsiteY35" fmla="*/ 1475944 h 1475944"/>
              <a:gd name="connsiteX36" fmla="*/ 0 w 8398296"/>
              <a:gd name="connsiteY36" fmla="*/ 998722 h 1475944"/>
              <a:gd name="connsiteX37" fmla="*/ 0 w 8398296"/>
              <a:gd name="connsiteY37" fmla="*/ 506741 h 1475944"/>
              <a:gd name="connsiteX38" fmla="*/ 0 w 8398296"/>
              <a:gd name="connsiteY38" fmla="*/ 0 h 14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398296" h="1475944" fill="none" extrusionOk="0">
                <a:moveTo>
                  <a:pt x="0" y="0"/>
                </a:moveTo>
                <a:cubicBezTo>
                  <a:pt x="87672" y="-36359"/>
                  <a:pt x="201206" y="25117"/>
                  <a:pt x="347929" y="0"/>
                </a:cubicBezTo>
                <a:cubicBezTo>
                  <a:pt x="494652" y="-25117"/>
                  <a:pt x="648251" y="4508"/>
                  <a:pt x="863825" y="0"/>
                </a:cubicBezTo>
                <a:cubicBezTo>
                  <a:pt x="1079399" y="-4508"/>
                  <a:pt x="1159339" y="10370"/>
                  <a:pt x="1379720" y="0"/>
                </a:cubicBezTo>
                <a:cubicBezTo>
                  <a:pt x="1600102" y="-10370"/>
                  <a:pt x="1839411" y="15625"/>
                  <a:pt x="2063581" y="0"/>
                </a:cubicBezTo>
                <a:cubicBezTo>
                  <a:pt x="2287751" y="-15625"/>
                  <a:pt x="2431730" y="39413"/>
                  <a:pt x="2579477" y="0"/>
                </a:cubicBezTo>
                <a:cubicBezTo>
                  <a:pt x="2727224" y="-39413"/>
                  <a:pt x="2933399" y="27338"/>
                  <a:pt x="3095372" y="0"/>
                </a:cubicBezTo>
                <a:cubicBezTo>
                  <a:pt x="3257345" y="-27338"/>
                  <a:pt x="3368403" y="35328"/>
                  <a:pt x="3443301" y="0"/>
                </a:cubicBezTo>
                <a:cubicBezTo>
                  <a:pt x="3518199" y="-35328"/>
                  <a:pt x="3740733" y="45560"/>
                  <a:pt x="3875214" y="0"/>
                </a:cubicBezTo>
                <a:cubicBezTo>
                  <a:pt x="4009695" y="-45560"/>
                  <a:pt x="4380189" y="41137"/>
                  <a:pt x="4559075" y="0"/>
                </a:cubicBezTo>
                <a:cubicBezTo>
                  <a:pt x="4737961" y="-41137"/>
                  <a:pt x="5123892" y="57269"/>
                  <a:pt x="5326919" y="0"/>
                </a:cubicBezTo>
                <a:cubicBezTo>
                  <a:pt x="5529946" y="-57269"/>
                  <a:pt x="5784413" y="21500"/>
                  <a:pt x="5926797" y="0"/>
                </a:cubicBezTo>
                <a:cubicBezTo>
                  <a:pt x="6069181" y="-21500"/>
                  <a:pt x="6322299" y="53944"/>
                  <a:pt x="6610659" y="0"/>
                </a:cubicBezTo>
                <a:cubicBezTo>
                  <a:pt x="6899019" y="-53944"/>
                  <a:pt x="6810574" y="13515"/>
                  <a:pt x="6958588" y="0"/>
                </a:cubicBezTo>
                <a:cubicBezTo>
                  <a:pt x="7106602" y="-13515"/>
                  <a:pt x="7230349" y="20616"/>
                  <a:pt x="7390500" y="0"/>
                </a:cubicBezTo>
                <a:cubicBezTo>
                  <a:pt x="7550651" y="-20616"/>
                  <a:pt x="8063078" y="23664"/>
                  <a:pt x="8398296" y="0"/>
                </a:cubicBezTo>
                <a:cubicBezTo>
                  <a:pt x="8437345" y="180066"/>
                  <a:pt x="8391051" y="325664"/>
                  <a:pt x="8398296" y="477222"/>
                </a:cubicBezTo>
                <a:cubicBezTo>
                  <a:pt x="8405541" y="628780"/>
                  <a:pt x="8379396" y="772000"/>
                  <a:pt x="8398296" y="969203"/>
                </a:cubicBezTo>
                <a:cubicBezTo>
                  <a:pt x="8417196" y="1166406"/>
                  <a:pt x="8350940" y="1340430"/>
                  <a:pt x="8398296" y="1475944"/>
                </a:cubicBezTo>
                <a:cubicBezTo>
                  <a:pt x="8235753" y="1528338"/>
                  <a:pt x="8081737" y="1416450"/>
                  <a:pt x="7882401" y="1475944"/>
                </a:cubicBezTo>
                <a:cubicBezTo>
                  <a:pt x="7683066" y="1535438"/>
                  <a:pt x="7639112" y="1457868"/>
                  <a:pt x="7450488" y="1475944"/>
                </a:cubicBezTo>
                <a:cubicBezTo>
                  <a:pt x="7261864" y="1494020"/>
                  <a:pt x="7086836" y="1451485"/>
                  <a:pt x="6934593" y="1475944"/>
                </a:cubicBezTo>
                <a:cubicBezTo>
                  <a:pt x="6782350" y="1500403"/>
                  <a:pt x="6738881" y="1443101"/>
                  <a:pt x="6586664" y="1475944"/>
                </a:cubicBezTo>
                <a:cubicBezTo>
                  <a:pt x="6434447" y="1508787"/>
                  <a:pt x="6158889" y="1405343"/>
                  <a:pt x="5986785" y="1475944"/>
                </a:cubicBezTo>
                <a:cubicBezTo>
                  <a:pt x="5814681" y="1546545"/>
                  <a:pt x="5709843" y="1431564"/>
                  <a:pt x="5554873" y="1475944"/>
                </a:cubicBezTo>
                <a:cubicBezTo>
                  <a:pt x="5399903" y="1520324"/>
                  <a:pt x="5163622" y="1436659"/>
                  <a:pt x="5038978" y="1475944"/>
                </a:cubicBezTo>
                <a:cubicBezTo>
                  <a:pt x="4914334" y="1515229"/>
                  <a:pt x="4639690" y="1438446"/>
                  <a:pt x="4271133" y="1475944"/>
                </a:cubicBezTo>
                <a:cubicBezTo>
                  <a:pt x="3902577" y="1513442"/>
                  <a:pt x="4008649" y="1472600"/>
                  <a:pt x="3839221" y="1475944"/>
                </a:cubicBezTo>
                <a:cubicBezTo>
                  <a:pt x="3669793" y="1479288"/>
                  <a:pt x="3504177" y="1436012"/>
                  <a:pt x="3407309" y="1475944"/>
                </a:cubicBezTo>
                <a:cubicBezTo>
                  <a:pt x="3310441" y="1515876"/>
                  <a:pt x="3099008" y="1460204"/>
                  <a:pt x="2975396" y="1475944"/>
                </a:cubicBezTo>
                <a:cubicBezTo>
                  <a:pt x="2851784" y="1491684"/>
                  <a:pt x="2534282" y="1407123"/>
                  <a:pt x="2291535" y="1475944"/>
                </a:cubicBezTo>
                <a:cubicBezTo>
                  <a:pt x="2048788" y="1544765"/>
                  <a:pt x="2065562" y="1470013"/>
                  <a:pt x="1943606" y="1475944"/>
                </a:cubicBezTo>
                <a:cubicBezTo>
                  <a:pt x="1821650" y="1481875"/>
                  <a:pt x="1656602" y="1434751"/>
                  <a:pt x="1511693" y="1475944"/>
                </a:cubicBezTo>
                <a:cubicBezTo>
                  <a:pt x="1366784" y="1517137"/>
                  <a:pt x="1138317" y="1428024"/>
                  <a:pt x="995798" y="1475944"/>
                </a:cubicBezTo>
                <a:cubicBezTo>
                  <a:pt x="853280" y="1523864"/>
                  <a:pt x="817845" y="1463804"/>
                  <a:pt x="647869" y="1475944"/>
                </a:cubicBezTo>
                <a:cubicBezTo>
                  <a:pt x="477893" y="1488084"/>
                  <a:pt x="285619" y="1460839"/>
                  <a:pt x="0" y="1475944"/>
                </a:cubicBezTo>
                <a:cubicBezTo>
                  <a:pt x="-57104" y="1320650"/>
                  <a:pt x="5954" y="1110849"/>
                  <a:pt x="0" y="998722"/>
                </a:cubicBezTo>
                <a:cubicBezTo>
                  <a:pt x="-5954" y="886595"/>
                  <a:pt x="949" y="697491"/>
                  <a:pt x="0" y="506741"/>
                </a:cubicBezTo>
                <a:cubicBezTo>
                  <a:pt x="-949" y="315991"/>
                  <a:pt x="59512" y="222362"/>
                  <a:pt x="0" y="0"/>
                </a:cubicBezTo>
                <a:close/>
              </a:path>
              <a:path w="8398296" h="1475944" stroke="0" extrusionOk="0">
                <a:moveTo>
                  <a:pt x="0" y="0"/>
                </a:moveTo>
                <a:cubicBezTo>
                  <a:pt x="171927" y="-63360"/>
                  <a:pt x="318683" y="46510"/>
                  <a:pt x="599878" y="0"/>
                </a:cubicBezTo>
                <a:cubicBezTo>
                  <a:pt x="881073" y="-46510"/>
                  <a:pt x="1142163" y="15627"/>
                  <a:pt x="1283740" y="0"/>
                </a:cubicBezTo>
                <a:cubicBezTo>
                  <a:pt x="1425317" y="-15627"/>
                  <a:pt x="1723032" y="2383"/>
                  <a:pt x="1967601" y="0"/>
                </a:cubicBezTo>
                <a:cubicBezTo>
                  <a:pt x="2212170" y="-2383"/>
                  <a:pt x="2171339" y="3953"/>
                  <a:pt x="2315530" y="0"/>
                </a:cubicBezTo>
                <a:cubicBezTo>
                  <a:pt x="2459721" y="-3953"/>
                  <a:pt x="2519308" y="12517"/>
                  <a:pt x="2663460" y="0"/>
                </a:cubicBezTo>
                <a:cubicBezTo>
                  <a:pt x="2807612" y="-12517"/>
                  <a:pt x="3187565" y="19753"/>
                  <a:pt x="3431304" y="0"/>
                </a:cubicBezTo>
                <a:cubicBezTo>
                  <a:pt x="3675043" y="-19753"/>
                  <a:pt x="3971378" y="28385"/>
                  <a:pt x="4199148" y="0"/>
                </a:cubicBezTo>
                <a:cubicBezTo>
                  <a:pt x="4426918" y="-28385"/>
                  <a:pt x="4442038" y="15597"/>
                  <a:pt x="4547077" y="0"/>
                </a:cubicBezTo>
                <a:cubicBezTo>
                  <a:pt x="4652116" y="-15597"/>
                  <a:pt x="4768112" y="5762"/>
                  <a:pt x="4895007" y="0"/>
                </a:cubicBezTo>
                <a:cubicBezTo>
                  <a:pt x="5021902" y="-5762"/>
                  <a:pt x="5128684" y="2769"/>
                  <a:pt x="5242936" y="0"/>
                </a:cubicBezTo>
                <a:cubicBezTo>
                  <a:pt x="5357188" y="-2769"/>
                  <a:pt x="5467427" y="19912"/>
                  <a:pt x="5674849" y="0"/>
                </a:cubicBezTo>
                <a:cubicBezTo>
                  <a:pt x="5882271" y="-19912"/>
                  <a:pt x="5869485" y="33380"/>
                  <a:pt x="6022778" y="0"/>
                </a:cubicBezTo>
                <a:cubicBezTo>
                  <a:pt x="6176071" y="-33380"/>
                  <a:pt x="6411216" y="87202"/>
                  <a:pt x="6790622" y="0"/>
                </a:cubicBezTo>
                <a:cubicBezTo>
                  <a:pt x="7170028" y="-87202"/>
                  <a:pt x="7181535" y="25273"/>
                  <a:pt x="7558466" y="0"/>
                </a:cubicBezTo>
                <a:cubicBezTo>
                  <a:pt x="7935397" y="-25273"/>
                  <a:pt x="8049516" y="43763"/>
                  <a:pt x="8398296" y="0"/>
                </a:cubicBezTo>
                <a:cubicBezTo>
                  <a:pt x="8434140" y="197971"/>
                  <a:pt x="8376910" y="310257"/>
                  <a:pt x="8398296" y="462462"/>
                </a:cubicBezTo>
                <a:cubicBezTo>
                  <a:pt x="8419682" y="614667"/>
                  <a:pt x="8398135" y="795499"/>
                  <a:pt x="8398296" y="983963"/>
                </a:cubicBezTo>
                <a:cubicBezTo>
                  <a:pt x="8398457" y="1172427"/>
                  <a:pt x="8351850" y="1347321"/>
                  <a:pt x="8398296" y="1475944"/>
                </a:cubicBezTo>
                <a:cubicBezTo>
                  <a:pt x="8267485" y="1510094"/>
                  <a:pt x="8145055" y="1445627"/>
                  <a:pt x="8050367" y="1475944"/>
                </a:cubicBezTo>
                <a:cubicBezTo>
                  <a:pt x="7955679" y="1506261"/>
                  <a:pt x="7638337" y="1462652"/>
                  <a:pt x="7534471" y="1475944"/>
                </a:cubicBezTo>
                <a:cubicBezTo>
                  <a:pt x="7430605" y="1489236"/>
                  <a:pt x="7271376" y="1453361"/>
                  <a:pt x="7186542" y="1475944"/>
                </a:cubicBezTo>
                <a:cubicBezTo>
                  <a:pt x="7101708" y="1498527"/>
                  <a:pt x="6769365" y="1397100"/>
                  <a:pt x="6418698" y="1475944"/>
                </a:cubicBezTo>
                <a:cubicBezTo>
                  <a:pt x="6068031" y="1554788"/>
                  <a:pt x="5912600" y="1461682"/>
                  <a:pt x="5650853" y="1475944"/>
                </a:cubicBezTo>
                <a:cubicBezTo>
                  <a:pt x="5389106" y="1490206"/>
                  <a:pt x="5252403" y="1440629"/>
                  <a:pt x="5050975" y="1475944"/>
                </a:cubicBezTo>
                <a:cubicBezTo>
                  <a:pt x="4849547" y="1511259"/>
                  <a:pt x="4700149" y="1468583"/>
                  <a:pt x="4535080" y="1475944"/>
                </a:cubicBezTo>
                <a:cubicBezTo>
                  <a:pt x="4370011" y="1483305"/>
                  <a:pt x="4186322" y="1446022"/>
                  <a:pt x="4019185" y="1475944"/>
                </a:cubicBezTo>
                <a:cubicBezTo>
                  <a:pt x="3852049" y="1505866"/>
                  <a:pt x="3494870" y="1414749"/>
                  <a:pt x="3335323" y="1475944"/>
                </a:cubicBezTo>
                <a:cubicBezTo>
                  <a:pt x="3175776" y="1537139"/>
                  <a:pt x="2745638" y="1447090"/>
                  <a:pt x="2567479" y="1475944"/>
                </a:cubicBezTo>
                <a:cubicBezTo>
                  <a:pt x="2389320" y="1504798"/>
                  <a:pt x="2273694" y="1420435"/>
                  <a:pt x="2051584" y="1475944"/>
                </a:cubicBezTo>
                <a:cubicBezTo>
                  <a:pt x="1829475" y="1531453"/>
                  <a:pt x="1843642" y="1448240"/>
                  <a:pt x="1703654" y="1475944"/>
                </a:cubicBezTo>
                <a:cubicBezTo>
                  <a:pt x="1563666" y="1503648"/>
                  <a:pt x="1406088" y="1471818"/>
                  <a:pt x="1271742" y="1475944"/>
                </a:cubicBezTo>
                <a:cubicBezTo>
                  <a:pt x="1137396" y="1480070"/>
                  <a:pt x="977322" y="1453408"/>
                  <a:pt x="755847" y="1475944"/>
                </a:cubicBezTo>
                <a:cubicBezTo>
                  <a:pt x="534372" y="1498480"/>
                  <a:pt x="228938" y="1472987"/>
                  <a:pt x="0" y="1475944"/>
                </a:cubicBezTo>
                <a:cubicBezTo>
                  <a:pt x="-35545" y="1326070"/>
                  <a:pt x="14791" y="1218949"/>
                  <a:pt x="0" y="983963"/>
                </a:cubicBezTo>
                <a:cubicBezTo>
                  <a:pt x="-14791" y="748977"/>
                  <a:pt x="3006" y="680729"/>
                  <a:pt x="0" y="506741"/>
                </a:cubicBezTo>
                <a:cubicBezTo>
                  <a:pt x="-3006" y="332753"/>
                  <a:pt x="21295" y="235085"/>
                  <a:pt x="0" y="0"/>
                </a:cubicBezTo>
                <a:close/>
              </a:path>
            </a:pathLst>
          </a:custGeom>
          <a:solidFill>
            <a:srgbClr val="FDBA31"/>
          </a:solidFill>
          <a:ln>
            <a:solidFill>
              <a:schemeClr val="tx1"/>
            </a:solidFill>
            <a:extLst>
              <a:ext uri="{C807C97D-BFC1-408E-A445-0C87EB9F89A2}">
                <ask:lineSketchStyleProps xmlns:ask="http://schemas.microsoft.com/office/drawing/2018/sketchyshapes" xmlns="" sd="2664675805">
                  <a:prstGeom prst="rect">
                    <a:avLst/>
                  </a:prstGeom>
                  <ask:type>
                    <ask:lineSketchScribble/>
                  </ask:type>
                </ask:lineSketchStyleProps>
              </a:ext>
            </a:extLst>
          </a:ln>
        </p:spPr>
        <p:txBody>
          <a:bodyPr vert="horz" lIns="91440" tIns="45720" rIns="91440" bIns="45720" rtlCol="0" anchor="ctr">
            <a:normAutofit/>
          </a:bodyPr>
          <a:lstStyle>
            <a:lvl1pPr algn="ctr">
              <a:lnSpc>
                <a:spcPct val="100000"/>
              </a:lnSpc>
              <a:spcBef>
                <a:spcPct val="0"/>
              </a:spcBef>
              <a:buNone/>
              <a:defRPr sz="4000" b="1" i="0" cap="all">
                <a:solidFill>
                  <a:srgbClr val="00204E"/>
                </a:solidFill>
                <a:effectLst>
                  <a:outerShdw blurRad="50800" dist="63500" dir="2700000" algn="tl" rotWithShape="0">
                    <a:srgbClr val="000000">
                      <a:alpha val="48000"/>
                    </a:srgbClr>
                  </a:outerShdw>
                </a:effectLst>
                <a:latin typeface="+mj-lt"/>
                <a:ea typeface="+mj-ea"/>
                <a:cs typeface="+mj-cs"/>
              </a:defRPr>
            </a:lvl1pPr>
          </a:lstStyle>
          <a:p>
            <a:r>
              <a:rPr lang="en-US" dirty="0"/>
              <a:t>College &amp; Career center overview</a:t>
            </a:r>
          </a:p>
        </p:txBody>
      </p:sp>
    </p:spTree>
    <p:extLst>
      <p:ext uri="{BB962C8B-B14F-4D97-AF65-F5344CB8AC3E}">
        <p14:creationId xmlns:p14="http://schemas.microsoft.com/office/powerpoint/2010/main" val="2964402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9298E9-CCC7-42DC-8042-94CD7A84439A}"/>
              </a:ext>
            </a:extLst>
          </p:cNvPr>
          <p:cNvSpPr>
            <a:spLocks noGrp="1"/>
          </p:cNvSpPr>
          <p:nvPr>
            <p:ph type="title"/>
          </p:nvPr>
        </p:nvSpPr>
        <p:spPr>
          <a:xfrm>
            <a:off x="466722" y="2477446"/>
            <a:ext cx="3201366" cy="3387497"/>
          </a:xfrm>
        </p:spPr>
        <p:txBody>
          <a:bodyPr vert="horz" lIns="91440" tIns="45720" rIns="91440" bIns="45720" rtlCol="0" anchor="ctr">
            <a:normAutofit fontScale="90000"/>
          </a:bodyPr>
          <a:lstStyle/>
          <a:p>
            <a:pPr marL="0" indent="0" algn="ctr">
              <a:buNone/>
            </a:pPr>
            <a:r>
              <a:rPr lang="en-US" sz="4800" b="1" dirty="0">
                <a:solidFill>
                  <a:srgbClr val="FFFFFF"/>
                </a:solidFill>
                <a:latin typeface="Segoe UI" panose="020B0502040204020203" pitchFamily="34" charset="0"/>
                <a:cs typeface="Segoe UI" panose="020B0502040204020203" pitchFamily="34" charset="0"/>
              </a:rPr>
              <a:t>What is FAFSA?</a:t>
            </a:r>
            <a:br>
              <a:rPr lang="en-US" sz="4800" b="1" dirty="0">
                <a:solidFill>
                  <a:srgbClr val="FFFFFF"/>
                </a:solidFill>
                <a:latin typeface="Segoe UI" panose="020B0502040204020203" pitchFamily="34" charset="0"/>
                <a:cs typeface="Segoe UI" panose="020B0502040204020203" pitchFamily="34" charset="0"/>
              </a:rPr>
            </a:br>
            <a:br>
              <a:rPr lang="en-US" sz="4800" b="1" dirty="0">
                <a:solidFill>
                  <a:srgbClr val="FFFFFF"/>
                </a:solidFill>
                <a:latin typeface="Segoe UI" panose="020B0502040204020203" pitchFamily="34" charset="0"/>
                <a:cs typeface="Segoe UI" panose="020B0502040204020203" pitchFamily="34" charset="0"/>
              </a:rPr>
            </a:br>
            <a:r>
              <a:rPr lang="en-US" sz="4800" b="1" dirty="0">
                <a:solidFill>
                  <a:schemeClr val="bg1"/>
                </a:solidFill>
                <a:latin typeface="Segoe UI" panose="020B0502040204020203" pitchFamily="34" charset="0"/>
                <a:cs typeface="Segoe UI" panose="020B0502040204020203" pitchFamily="34" charset="0"/>
              </a:rPr>
              <a:t>FREE</a:t>
            </a:r>
            <a:r>
              <a:rPr lang="en-US" sz="4800" dirty="0">
                <a:solidFill>
                  <a:schemeClr val="bg1"/>
                </a:solidFill>
                <a:latin typeface="Segoe UI" panose="020B0502040204020203" pitchFamily="34" charset="0"/>
                <a:cs typeface="Segoe UI" panose="020B0502040204020203" pitchFamily="34" charset="0"/>
              </a:rPr>
              <a:t> Application for </a:t>
            </a:r>
            <a:br>
              <a:rPr lang="en-US" sz="4800" dirty="0">
                <a:solidFill>
                  <a:schemeClr val="bg1"/>
                </a:solidFill>
                <a:latin typeface="Segoe UI" panose="020B0502040204020203" pitchFamily="34" charset="0"/>
                <a:cs typeface="Segoe UI" panose="020B0502040204020203" pitchFamily="34" charset="0"/>
              </a:rPr>
            </a:br>
            <a:r>
              <a:rPr lang="en-US" sz="4800" dirty="0">
                <a:solidFill>
                  <a:schemeClr val="bg1"/>
                </a:solidFill>
                <a:latin typeface="Segoe UI" panose="020B0502040204020203" pitchFamily="34" charset="0"/>
                <a:cs typeface="Segoe UI" panose="020B0502040204020203" pitchFamily="34" charset="0"/>
              </a:rPr>
              <a:t>Federal Student Aid</a:t>
            </a:r>
            <a:br>
              <a:rPr lang="en-US" sz="4800" dirty="0">
                <a:solidFill>
                  <a:schemeClr val="bg1"/>
                </a:solidFill>
                <a:latin typeface="Segoe UI" panose="020B0502040204020203" pitchFamily="34" charset="0"/>
                <a:cs typeface="Segoe UI" panose="020B0502040204020203" pitchFamily="34" charset="0"/>
              </a:rPr>
            </a:br>
            <a:endParaRPr lang="en-US" sz="4800" b="1" dirty="0">
              <a:solidFill>
                <a:schemeClr val="bg1"/>
              </a:solidFill>
              <a:latin typeface="Segoe UI" panose="020B0502040204020203" pitchFamily="34" charset="0"/>
              <a:cs typeface="Segoe UI" panose="020B0502040204020203" pitchFamily="34" charset="0"/>
            </a:endParaRPr>
          </a:p>
        </p:txBody>
      </p:sp>
      <p:sp>
        <p:nvSpPr>
          <p:cNvPr id="11" name="Content Placeholder 10">
            <a:extLst>
              <a:ext uri="{FF2B5EF4-FFF2-40B4-BE49-F238E27FC236}">
                <a16:creationId xmlns:a16="http://schemas.microsoft.com/office/drawing/2014/main" id="{D3EA2E92-9DC4-41F5-A9DE-F8AF05E1210A}"/>
              </a:ext>
            </a:extLst>
          </p:cNvPr>
          <p:cNvSpPr>
            <a:spLocks noGrp="1"/>
          </p:cNvSpPr>
          <p:nvPr>
            <p:ph idx="1"/>
          </p:nvPr>
        </p:nvSpPr>
        <p:spPr>
          <a:xfrm>
            <a:off x="4134810" y="506146"/>
            <a:ext cx="3919138" cy="6331167"/>
          </a:xfrm>
        </p:spPr>
        <p:txBody>
          <a:bodyPr anchor="ctr">
            <a:normAutofit/>
          </a:bodyPr>
          <a:lstStyle/>
          <a:p>
            <a:pPr lvl="0"/>
            <a:r>
              <a:rPr lang="en-US" sz="3200" b="1" dirty="0">
                <a:latin typeface="Segoe UI" panose="020B0502040204020203" pitchFamily="34" charset="0"/>
                <a:cs typeface="Segoe UI" panose="020B0502040204020203" pitchFamily="34" charset="0"/>
              </a:rPr>
              <a:t>Pell Grants</a:t>
            </a:r>
            <a:endParaRPr lang="en-US" b="1" dirty="0">
              <a:latin typeface="Segoe UI" panose="020B0502040204020203" pitchFamily="34" charset="0"/>
              <a:cs typeface="Segoe UI" panose="020B0502040204020203" pitchFamily="34" charset="0"/>
            </a:endParaRPr>
          </a:p>
          <a:p>
            <a:pPr lvl="0"/>
            <a:endParaRPr lang="en-US" sz="3200" b="1" dirty="0">
              <a:latin typeface="Segoe UI" panose="020B0502040204020203" pitchFamily="34" charset="0"/>
              <a:cs typeface="Segoe UI" panose="020B0502040204020203" pitchFamily="34" charset="0"/>
            </a:endParaRPr>
          </a:p>
          <a:p>
            <a:pPr lvl="0"/>
            <a:r>
              <a:rPr lang="en-US" sz="3200" b="1" dirty="0">
                <a:latin typeface="Segoe UI" panose="020B0502040204020203" pitchFamily="34" charset="0"/>
                <a:cs typeface="Segoe UI" panose="020B0502040204020203" pitchFamily="34" charset="0"/>
              </a:rPr>
              <a:t>Money for Work-Study</a:t>
            </a:r>
          </a:p>
          <a:p>
            <a:pPr lvl="0"/>
            <a:endParaRPr lang="en-US" sz="3200" b="1" dirty="0">
              <a:latin typeface="Segoe UI" panose="020B0502040204020203" pitchFamily="34" charset="0"/>
              <a:cs typeface="Segoe UI" panose="020B0502040204020203" pitchFamily="34" charset="0"/>
            </a:endParaRPr>
          </a:p>
          <a:p>
            <a:pPr>
              <a:lnSpc>
                <a:spcPct val="100000"/>
              </a:lnSpc>
            </a:pPr>
            <a:r>
              <a:rPr lang="en-US" sz="3200" b="1" dirty="0">
                <a:latin typeface="Segoe UI" panose="020B0502040204020203" pitchFamily="34" charset="0"/>
                <a:cs typeface="Segoe UI" panose="020B0502040204020203" pitchFamily="34" charset="0"/>
              </a:rPr>
              <a:t>Subsidized Loans</a:t>
            </a:r>
          </a:p>
          <a:p>
            <a:pPr>
              <a:lnSpc>
                <a:spcPct val="100000"/>
              </a:lnSpc>
            </a:pPr>
            <a:endParaRPr lang="en-US" sz="3000" b="1" dirty="0">
              <a:latin typeface="Segoe UI" panose="020B0502040204020203" pitchFamily="34" charset="0"/>
              <a:cs typeface="Segoe UI" panose="020B0502040204020203" pitchFamily="34" charset="0"/>
            </a:endParaRPr>
          </a:p>
          <a:p>
            <a:pPr>
              <a:lnSpc>
                <a:spcPct val="100000"/>
              </a:lnSpc>
            </a:pPr>
            <a:r>
              <a:rPr lang="en-US" sz="3000" b="1" dirty="0">
                <a:latin typeface="Segoe UI" panose="020B0502040204020203" pitchFamily="34" charset="0"/>
                <a:cs typeface="Segoe UI" panose="020B0502040204020203" pitchFamily="34" charset="0"/>
              </a:rPr>
              <a:t>A prerequisite for many scholarships</a:t>
            </a:r>
          </a:p>
        </p:txBody>
      </p:sp>
      <p:pic>
        <p:nvPicPr>
          <p:cNvPr id="12" name="Picture 11" descr="A picture containing text, newspaper&#10;&#10;Description automatically generated">
            <a:extLst>
              <a:ext uri="{FF2B5EF4-FFF2-40B4-BE49-F238E27FC236}">
                <a16:creationId xmlns:a16="http://schemas.microsoft.com/office/drawing/2014/main" id="{A17190C5-DDB0-4B6F-A269-6E59F0F1BD1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3764" r="31067" b="2"/>
          <a:stretch/>
        </p:blipFill>
        <p:spPr>
          <a:xfrm>
            <a:off x="8109502" y="10"/>
            <a:ext cx="4082498" cy="6857990"/>
          </a:xfrm>
          <a:prstGeom prst="rect">
            <a:avLst/>
          </a:prstGeom>
        </p:spPr>
      </p:pic>
      <p:pic>
        <p:nvPicPr>
          <p:cNvPr id="15" name="Picture 14" descr="Logo&#10;&#10;Description automatically generated">
            <a:extLst>
              <a:ext uri="{FF2B5EF4-FFF2-40B4-BE49-F238E27FC236}">
                <a16:creationId xmlns:a16="http://schemas.microsoft.com/office/drawing/2014/main" id="{E11F3216-532A-400D-859D-8CBF7E0190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633" y="117588"/>
            <a:ext cx="547914" cy="605430"/>
          </a:xfrm>
          <a:prstGeom prst="rect">
            <a:avLst/>
          </a:prstGeom>
        </p:spPr>
      </p:pic>
      <p:pic>
        <p:nvPicPr>
          <p:cNvPr id="16" name="Picture 15" descr="Icon&#10;&#10;Description automatically generated">
            <a:extLst>
              <a:ext uri="{FF2B5EF4-FFF2-40B4-BE49-F238E27FC236}">
                <a16:creationId xmlns:a16="http://schemas.microsoft.com/office/drawing/2014/main" id="{E2B83287-0362-40BD-95FC-0CFE73627A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9396" y="117587"/>
            <a:ext cx="770547" cy="605430"/>
          </a:xfrm>
          <a:prstGeom prst="rect">
            <a:avLst/>
          </a:prstGeom>
        </p:spPr>
      </p:pic>
      <p:sp>
        <p:nvSpPr>
          <p:cNvPr id="21" name="Oval 20">
            <a:extLst>
              <a:ext uri="{FF2B5EF4-FFF2-40B4-BE49-F238E27FC236}">
                <a16:creationId xmlns:a16="http://schemas.microsoft.com/office/drawing/2014/main" id="{27294963-279C-44F3-A9CC-428036D6A475}"/>
              </a:ext>
            </a:extLst>
          </p:cNvPr>
          <p:cNvSpPr/>
          <p:nvPr/>
        </p:nvSpPr>
        <p:spPr>
          <a:xfrm rot="2214824">
            <a:off x="5877925" y="379273"/>
            <a:ext cx="2452445" cy="1312616"/>
          </a:xfrm>
          <a:custGeom>
            <a:avLst/>
            <a:gdLst>
              <a:gd name="connsiteX0" fmla="*/ 0 w 2452445"/>
              <a:gd name="connsiteY0" fmla="*/ 656308 h 1312616"/>
              <a:gd name="connsiteX1" fmla="*/ 1226223 w 2452445"/>
              <a:gd name="connsiteY1" fmla="*/ 0 h 1312616"/>
              <a:gd name="connsiteX2" fmla="*/ 2452446 w 2452445"/>
              <a:gd name="connsiteY2" fmla="*/ 656308 h 1312616"/>
              <a:gd name="connsiteX3" fmla="*/ 1226223 w 2452445"/>
              <a:gd name="connsiteY3" fmla="*/ 1312616 h 1312616"/>
              <a:gd name="connsiteX4" fmla="*/ 0 w 2452445"/>
              <a:gd name="connsiteY4" fmla="*/ 656308 h 13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2445" h="1312616" extrusionOk="0">
                <a:moveTo>
                  <a:pt x="0" y="656308"/>
                </a:moveTo>
                <a:cubicBezTo>
                  <a:pt x="-109602" y="273511"/>
                  <a:pt x="518321" y="-3247"/>
                  <a:pt x="1226223" y="0"/>
                </a:cubicBezTo>
                <a:cubicBezTo>
                  <a:pt x="1878527" y="64770"/>
                  <a:pt x="2405299" y="253775"/>
                  <a:pt x="2452446" y="656308"/>
                </a:cubicBezTo>
                <a:cubicBezTo>
                  <a:pt x="2538153" y="957612"/>
                  <a:pt x="2009380" y="1303523"/>
                  <a:pt x="1226223" y="1312616"/>
                </a:cubicBezTo>
                <a:cubicBezTo>
                  <a:pt x="537794" y="1243275"/>
                  <a:pt x="-19792" y="1067612"/>
                  <a:pt x="0" y="656308"/>
                </a:cubicBezTo>
                <a:close/>
              </a:path>
            </a:pathLst>
          </a:custGeom>
          <a:noFill/>
          <a:ln w="57150">
            <a:solidFill>
              <a:srgbClr val="4A66AC"/>
            </a:solidFill>
            <a:extLst>
              <a:ext uri="{C807C97D-BFC1-408E-A445-0C87EB9F89A2}">
                <ask:lineSketchStyleProps xmlns:ask="http://schemas.microsoft.com/office/drawing/2018/sketchyshapes" xmlns="" sd="2112297733">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Verdana Pro Black" panose="020B0A04030504040204" pitchFamily="34" charset="0"/>
                <a:ea typeface="+mn-ea"/>
                <a:cs typeface="+mn-cs"/>
              </a:rPr>
              <a:t>Up to $6,895</a:t>
            </a:r>
          </a:p>
        </p:txBody>
      </p:sp>
    </p:spTree>
    <p:extLst>
      <p:ext uri="{BB962C8B-B14F-4D97-AF65-F5344CB8AC3E}">
        <p14:creationId xmlns:p14="http://schemas.microsoft.com/office/powerpoint/2010/main" val="1376520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380695-D3C3-4A10-AF58-71F7D4FF0EC5}"/>
              </a:ext>
            </a:extLst>
          </p:cNvPr>
          <p:cNvSpPr>
            <a:spLocks noGrp="1"/>
          </p:cNvSpPr>
          <p:nvPr>
            <p:ph type="title"/>
          </p:nvPr>
        </p:nvSpPr>
        <p:spPr>
          <a:xfrm>
            <a:off x="418225" y="1892885"/>
            <a:ext cx="3201366" cy="2655666"/>
          </a:xfrm>
        </p:spPr>
        <p:txBody>
          <a:bodyPr vert="horz" lIns="91440" tIns="45720" rIns="91440" bIns="45720" rtlCol="0" anchor="ctr">
            <a:normAutofit/>
          </a:bodyPr>
          <a:lstStyle/>
          <a:p>
            <a:pPr algn="ctr"/>
            <a:r>
              <a:rPr lang="en-US" sz="4800" b="1" dirty="0">
                <a:solidFill>
                  <a:srgbClr val="FFFFFF"/>
                </a:solidFill>
                <a:latin typeface="Segoe UI" panose="020B0502040204020203" pitchFamily="34" charset="0"/>
                <a:cs typeface="Segoe UI" panose="020B0502040204020203" pitchFamily="34" charset="0"/>
              </a:rPr>
              <a:t>Where can I get help?</a:t>
            </a:r>
          </a:p>
        </p:txBody>
      </p:sp>
      <p:sp>
        <p:nvSpPr>
          <p:cNvPr id="17" name="TextBox 16">
            <a:extLst>
              <a:ext uri="{FF2B5EF4-FFF2-40B4-BE49-F238E27FC236}">
                <a16:creationId xmlns:a16="http://schemas.microsoft.com/office/drawing/2014/main" id="{444B291B-B022-4206-B798-AF513A276BAA}"/>
              </a:ext>
            </a:extLst>
          </p:cNvPr>
          <p:cNvSpPr txBox="1"/>
          <p:nvPr/>
        </p:nvSpPr>
        <p:spPr>
          <a:xfrm>
            <a:off x="4677050" y="88220"/>
            <a:ext cx="6706716" cy="4362492"/>
          </a:xfrm>
          <a:prstGeom prst="rect">
            <a:avLst/>
          </a:prstGeom>
        </p:spPr>
        <p:txBody>
          <a:bodyPr vert="horz" lIns="91440" tIns="45720" rIns="91440" bIns="45720" rtlCol="0" anchor="ctr">
            <a:normAutofit/>
          </a:bodyPr>
          <a:lstStyle>
            <a:lvl1pPr indent="0">
              <a:lnSpc>
                <a:spcPct val="90000"/>
              </a:lnSpc>
              <a:spcBef>
                <a:spcPts val="1000"/>
              </a:spcBef>
              <a:buFont typeface="Arial" panose="020B0604020202020204" pitchFamily="34" charset="0"/>
              <a:buNone/>
              <a:defRPr sz="2800" b="1">
                <a:latin typeface="Segoe UI" panose="020B0502040204020203" pitchFamily="34" charset="0"/>
                <a:cs typeface="Segoe UI" panose="020B050204020402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800" b="1" i="0" u="sng"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November 17, 6-8pm </a:t>
            </a:r>
            <a:r>
              <a:rPr kumimoji="0" lang="en-US" sz="2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Boca Ciega  Media Center FAFSA Completion Night</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(Learn More: </a:t>
            </a:r>
            <a:r>
              <a:rPr kumimoji="0" lang="en-US" sz="2800" b="1" i="0" u="sng" strike="noStrike" kern="1200" cap="none" spc="0" normalizeH="0" baseline="0" noProof="0" dirty="0">
                <a:ln>
                  <a:noFill/>
                </a:ln>
                <a:solidFill>
                  <a:srgbClr val="4A66AC"/>
                </a:solidFill>
                <a:effectLst/>
                <a:uLnTx/>
                <a:uFillTx/>
                <a:latin typeface="Segoe UI" panose="020B0502040204020203" pitchFamily="34" charset="0"/>
                <a:ea typeface="+mn-ea"/>
                <a:cs typeface="Segoe UI" panose="020B0502040204020203" pitchFamily="34" charset="0"/>
              </a:rPr>
              <a:t>PCSB:org/FAFSA</a:t>
            </a:r>
            <a:r>
              <a:rPr kumimoji="0" lang="en-US" sz="2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1-on-1 support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at the:</a:t>
            </a:r>
          </a:p>
        </p:txBody>
      </p:sp>
      <p:pic>
        <p:nvPicPr>
          <p:cNvPr id="43" name="Picture 42">
            <a:extLst>
              <a:ext uri="{FF2B5EF4-FFF2-40B4-BE49-F238E27FC236}">
                <a16:creationId xmlns:a16="http://schemas.microsoft.com/office/drawing/2014/main" id="{6D3665C2-4CEF-4A79-89B4-9AC156849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7215" y="2830338"/>
            <a:ext cx="1550182" cy="1218000"/>
          </a:xfrm>
          <a:prstGeom prst="rect">
            <a:avLst/>
          </a:prstGeom>
        </p:spPr>
      </p:pic>
      <p:graphicFrame>
        <p:nvGraphicFramePr>
          <p:cNvPr id="44" name="Content Placeholder 2">
            <a:extLst>
              <a:ext uri="{FF2B5EF4-FFF2-40B4-BE49-F238E27FC236}">
                <a16:creationId xmlns:a16="http://schemas.microsoft.com/office/drawing/2014/main" id="{6BE1871F-6CE8-423A-82C0-F8A358A2C8A0}"/>
              </a:ext>
            </a:extLst>
          </p:cNvPr>
          <p:cNvGraphicFramePr>
            <a:graphicFrameLocks noGrp="1"/>
          </p:cNvGraphicFramePr>
          <p:nvPr>
            <p:ph idx="1"/>
          </p:nvPr>
        </p:nvGraphicFramePr>
        <p:xfrm>
          <a:off x="3564534" y="3511630"/>
          <a:ext cx="8540321" cy="38960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5" name="Picture 44" descr="Qr code&#10;&#10;Description automatically generated">
            <a:extLst>
              <a:ext uri="{FF2B5EF4-FFF2-40B4-BE49-F238E27FC236}">
                <a16:creationId xmlns:a16="http://schemas.microsoft.com/office/drawing/2014/main" id="{404E4FCA-95D8-4483-AEF0-702F3962F3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88443" y="2776972"/>
            <a:ext cx="1324735" cy="1324733"/>
          </a:xfrm>
          <a:prstGeom prst="rect">
            <a:avLst/>
          </a:prstGeom>
        </p:spPr>
      </p:pic>
      <p:pic>
        <p:nvPicPr>
          <p:cNvPr id="15" name="Picture 14" descr="Logo&#10;&#10;Description automatically generated">
            <a:extLst>
              <a:ext uri="{FF2B5EF4-FFF2-40B4-BE49-F238E27FC236}">
                <a16:creationId xmlns:a16="http://schemas.microsoft.com/office/drawing/2014/main" id="{DA6F05EB-523C-4659-B7EC-E7B8D41308A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5633" y="117588"/>
            <a:ext cx="547914" cy="605430"/>
          </a:xfrm>
          <a:prstGeom prst="rect">
            <a:avLst/>
          </a:prstGeom>
        </p:spPr>
      </p:pic>
      <p:pic>
        <p:nvPicPr>
          <p:cNvPr id="16" name="Picture 15" descr="Icon&#10;&#10;Description automatically generated">
            <a:extLst>
              <a:ext uri="{FF2B5EF4-FFF2-40B4-BE49-F238E27FC236}">
                <a16:creationId xmlns:a16="http://schemas.microsoft.com/office/drawing/2014/main" id="{0EE38163-B272-4975-99EC-E737791F97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396" y="117587"/>
            <a:ext cx="770547" cy="605430"/>
          </a:xfrm>
          <a:prstGeom prst="rect">
            <a:avLst/>
          </a:prstGeom>
        </p:spPr>
      </p:pic>
    </p:spTree>
    <p:extLst>
      <p:ext uri="{BB962C8B-B14F-4D97-AF65-F5344CB8AC3E}">
        <p14:creationId xmlns:p14="http://schemas.microsoft.com/office/powerpoint/2010/main" val="1605106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380695-D3C3-4A10-AF58-71F7D4FF0EC5}"/>
              </a:ext>
            </a:extLst>
          </p:cNvPr>
          <p:cNvSpPr>
            <a:spLocks noGrp="1"/>
          </p:cNvSpPr>
          <p:nvPr>
            <p:ph type="title"/>
          </p:nvPr>
        </p:nvSpPr>
        <p:spPr>
          <a:xfrm>
            <a:off x="279417" y="1688410"/>
            <a:ext cx="3219730" cy="2255412"/>
          </a:xfrm>
        </p:spPr>
        <p:txBody>
          <a:bodyPr vert="horz" lIns="91440" tIns="45720" rIns="91440" bIns="45720" rtlCol="0" anchor="ctr">
            <a:noAutofit/>
          </a:bodyPr>
          <a:lstStyle/>
          <a:p>
            <a:pPr algn="ctr"/>
            <a:r>
              <a:rPr lang="en-US" sz="4000" b="1" dirty="0">
                <a:solidFill>
                  <a:srgbClr val="FFFFFF"/>
                </a:solidFill>
                <a:latin typeface="Segoe UI" panose="020B0502040204020203" pitchFamily="34" charset="0"/>
                <a:cs typeface="Segoe UI" panose="020B0502040204020203" pitchFamily="34" charset="0"/>
              </a:rPr>
              <a:t>How do I complete FAFSA?</a:t>
            </a:r>
          </a:p>
        </p:txBody>
      </p:sp>
      <p:sp>
        <p:nvSpPr>
          <p:cNvPr id="17" name="TextBox 16">
            <a:extLst>
              <a:ext uri="{FF2B5EF4-FFF2-40B4-BE49-F238E27FC236}">
                <a16:creationId xmlns:a16="http://schemas.microsoft.com/office/drawing/2014/main" id="{444B291B-B022-4206-B798-AF513A276BAA}"/>
              </a:ext>
            </a:extLst>
          </p:cNvPr>
          <p:cNvSpPr txBox="1"/>
          <p:nvPr/>
        </p:nvSpPr>
        <p:spPr>
          <a:xfrm>
            <a:off x="4625857" y="666318"/>
            <a:ext cx="7096956" cy="741246"/>
          </a:xfrm>
          <a:prstGeom prst="rect">
            <a:avLst/>
          </a:prstGeom>
        </p:spPr>
        <p:txBody>
          <a:bodyPr vert="horz" lIns="91440" tIns="45720" rIns="91440" bIns="45720" rtlCol="0" anchor="t">
            <a:normAutofit/>
          </a:bodyPr>
          <a:lstStyle>
            <a:lvl1pPr indent="0">
              <a:lnSpc>
                <a:spcPct val="90000"/>
              </a:lnSpc>
              <a:spcBef>
                <a:spcPts val="1000"/>
              </a:spcBef>
              <a:buFont typeface="Arial" panose="020B0604020202020204" pitchFamily="34" charset="0"/>
              <a:buNone/>
              <a:defRPr sz="2800" b="1">
                <a:latin typeface="Segoe UI" panose="020B0502040204020203" pitchFamily="34" charset="0"/>
                <a:cs typeface="Segoe UI" panose="020B050204020402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20000"/>
              </a:lnSpc>
              <a:spcBef>
                <a:spcPts val="1000"/>
              </a:spcBef>
              <a:spcAft>
                <a:spcPts val="12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APPLY NOW!  FAFSA Opened October 1</a:t>
            </a:r>
          </a:p>
        </p:txBody>
      </p:sp>
      <p:pic>
        <p:nvPicPr>
          <p:cNvPr id="6" name="Picture 5">
            <a:extLst>
              <a:ext uri="{FF2B5EF4-FFF2-40B4-BE49-F238E27FC236}">
                <a16:creationId xmlns:a16="http://schemas.microsoft.com/office/drawing/2014/main" id="{F4D541F0-93FB-4FFE-A6A2-498B9CC4B556}"/>
              </a:ext>
            </a:extLst>
          </p:cNvPr>
          <p:cNvPicPr>
            <a:picLocks noChangeAspect="1"/>
          </p:cNvPicPr>
          <p:nvPr/>
        </p:nvPicPr>
        <p:blipFill>
          <a:blip r:embed="rId3"/>
          <a:stretch>
            <a:fillRect/>
          </a:stretch>
        </p:blipFill>
        <p:spPr>
          <a:xfrm>
            <a:off x="1345915" y="5095928"/>
            <a:ext cx="10709941" cy="695277"/>
          </a:xfrm>
          <a:custGeom>
            <a:avLst/>
            <a:gdLst>
              <a:gd name="connsiteX0" fmla="*/ 0 w 10709941"/>
              <a:gd name="connsiteY0" fmla="*/ 0 h 695277"/>
              <a:gd name="connsiteX1" fmla="*/ 380798 w 10709941"/>
              <a:gd name="connsiteY1" fmla="*/ 0 h 695277"/>
              <a:gd name="connsiteX2" fmla="*/ 1082894 w 10709941"/>
              <a:gd name="connsiteY2" fmla="*/ 0 h 695277"/>
              <a:gd name="connsiteX3" fmla="*/ 1463692 w 10709941"/>
              <a:gd name="connsiteY3" fmla="*/ 0 h 695277"/>
              <a:gd name="connsiteX4" fmla="*/ 1844490 w 10709941"/>
              <a:gd name="connsiteY4" fmla="*/ 0 h 695277"/>
              <a:gd name="connsiteX5" fmla="*/ 2225288 w 10709941"/>
              <a:gd name="connsiteY5" fmla="*/ 0 h 695277"/>
              <a:gd name="connsiteX6" fmla="*/ 2606086 w 10709941"/>
              <a:gd name="connsiteY6" fmla="*/ 0 h 695277"/>
              <a:gd name="connsiteX7" fmla="*/ 2879784 w 10709941"/>
              <a:gd name="connsiteY7" fmla="*/ 0 h 695277"/>
              <a:gd name="connsiteX8" fmla="*/ 3581880 w 10709941"/>
              <a:gd name="connsiteY8" fmla="*/ 0 h 695277"/>
              <a:gd name="connsiteX9" fmla="*/ 4283976 w 10709941"/>
              <a:gd name="connsiteY9" fmla="*/ 0 h 695277"/>
              <a:gd name="connsiteX10" fmla="*/ 5093172 w 10709941"/>
              <a:gd name="connsiteY10" fmla="*/ 0 h 695277"/>
              <a:gd name="connsiteX11" fmla="*/ 5688169 w 10709941"/>
              <a:gd name="connsiteY11" fmla="*/ 0 h 695277"/>
              <a:gd name="connsiteX12" fmla="*/ 6283165 w 10709941"/>
              <a:gd name="connsiteY12" fmla="*/ 0 h 695277"/>
              <a:gd name="connsiteX13" fmla="*/ 6771063 w 10709941"/>
              <a:gd name="connsiteY13" fmla="*/ 0 h 695277"/>
              <a:gd name="connsiteX14" fmla="*/ 7366059 w 10709941"/>
              <a:gd name="connsiteY14" fmla="*/ 0 h 695277"/>
              <a:gd name="connsiteX15" fmla="*/ 7746857 w 10709941"/>
              <a:gd name="connsiteY15" fmla="*/ 0 h 695277"/>
              <a:gd name="connsiteX16" fmla="*/ 8556053 w 10709941"/>
              <a:gd name="connsiteY16" fmla="*/ 0 h 695277"/>
              <a:gd name="connsiteX17" fmla="*/ 9258149 w 10709941"/>
              <a:gd name="connsiteY17" fmla="*/ 0 h 695277"/>
              <a:gd name="connsiteX18" fmla="*/ 10067345 w 10709941"/>
              <a:gd name="connsiteY18" fmla="*/ 0 h 695277"/>
              <a:gd name="connsiteX19" fmla="*/ 10709941 w 10709941"/>
              <a:gd name="connsiteY19" fmla="*/ 0 h 695277"/>
              <a:gd name="connsiteX20" fmla="*/ 10709941 w 10709941"/>
              <a:gd name="connsiteY20" fmla="*/ 333733 h 695277"/>
              <a:gd name="connsiteX21" fmla="*/ 10709941 w 10709941"/>
              <a:gd name="connsiteY21" fmla="*/ 695277 h 695277"/>
              <a:gd name="connsiteX22" fmla="*/ 10114944 w 10709941"/>
              <a:gd name="connsiteY22" fmla="*/ 695277 h 695277"/>
              <a:gd name="connsiteX23" fmla="*/ 9519948 w 10709941"/>
              <a:gd name="connsiteY23" fmla="*/ 695277 h 695277"/>
              <a:gd name="connsiteX24" fmla="*/ 8710752 w 10709941"/>
              <a:gd name="connsiteY24" fmla="*/ 695277 h 695277"/>
              <a:gd name="connsiteX25" fmla="*/ 8115755 w 10709941"/>
              <a:gd name="connsiteY25" fmla="*/ 695277 h 695277"/>
              <a:gd name="connsiteX26" fmla="*/ 7520759 w 10709941"/>
              <a:gd name="connsiteY26" fmla="*/ 695277 h 695277"/>
              <a:gd name="connsiteX27" fmla="*/ 6925762 w 10709941"/>
              <a:gd name="connsiteY27" fmla="*/ 695277 h 695277"/>
              <a:gd name="connsiteX28" fmla="*/ 6116566 w 10709941"/>
              <a:gd name="connsiteY28" fmla="*/ 695277 h 695277"/>
              <a:gd name="connsiteX29" fmla="*/ 5842868 w 10709941"/>
              <a:gd name="connsiteY29" fmla="*/ 695277 h 695277"/>
              <a:gd name="connsiteX30" fmla="*/ 5462070 w 10709941"/>
              <a:gd name="connsiteY30" fmla="*/ 695277 h 695277"/>
              <a:gd name="connsiteX31" fmla="*/ 5081272 w 10709941"/>
              <a:gd name="connsiteY31" fmla="*/ 695277 h 695277"/>
              <a:gd name="connsiteX32" fmla="*/ 4486275 w 10709941"/>
              <a:gd name="connsiteY32" fmla="*/ 695277 h 695277"/>
              <a:gd name="connsiteX33" fmla="*/ 3998378 w 10709941"/>
              <a:gd name="connsiteY33" fmla="*/ 695277 h 695277"/>
              <a:gd name="connsiteX34" fmla="*/ 3510481 w 10709941"/>
              <a:gd name="connsiteY34" fmla="*/ 695277 h 695277"/>
              <a:gd name="connsiteX35" fmla="*/ 3236782 w 10709941"/>
              <a:gd name="connsiteY35" fmla="*/ 695277 h 695277"/>
              <a:gd name="connsiteX36" fmla="*/ 2963084 w 10709941"/>
              <a:gd name="connsiteY36" fmla="*/ 695277 h 695277"/>
              <a:gd name="connsiteX37" fmla="*/ 2368087 w 10709941"/>
              <a:gd name="connsiteY37" fmla="*/ 695277 h 695277"/>
              <a:gd name="connsiteX38" fmla="*/ 1987289 w 10709941"/>
              <a:gd name="connsiteY38" fmla="*/ 695277 h 695277"/>
              <a:gd name="connsiteX39" fmla="*/ 1178094 w 10709941"/>
              <a:gd name="connsiteY39" fmla="*/ 695277 h 695277"/>
              <a:gd name="connsiteX40" fmla="*/ 904395 w 10709941"/>
              <a:gd name="connsiteY40" fmla="*/ 695277 h 695277"/>
              <a:gd name="connsiteX41" fmla="*/ 523597 w 10709941"/>
              <a:gd name="connsiteY41" fmla="*/ 695277 h 695277"/>
              <a:gd name="connsiteX42" fmla="*/ 0 w 10709941"/>
              <a:gd name="connsiteY42" fmla="*/ 695277 h 695277"/>
              <a:gd name="connsiteX43" fmla="*/ 0 w 10709941"/>
              <a:gd name="connsiteY43" fmla="*/ 361544 h 695277"/>
              <a:gd name="connsiteX44" fmla="*/ 0 w 10709941"/>
              <a:gd name="connsiteY44" fmla="*/ 0 h 69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709941" h="695277" fill="none" extrusionOk="0">
                <a:moveTo>
                  <a:pt x="0" y="0"/>
                </a:moveTo>
                <a:cubicBezTo>
                  <a:pt x="93068" y="-23976"/>
                  <a:pt x="264411" y="37138"/>
                  <a:pt x="380798" y="0"/>
                </a:cubicBezTo>
                <a:cubicBezTo>
                  <a:pt x="497185" y="-37138"/>
                  <a:pt x="903689" y="81962"/>
                  <a:pt x="1082894" y="0"/>
                </a:cubicBezTo>
                <a:cubicBezTo>
                  <a:pt x="1262099" y="-81962"/>
                  <a:pt x="1281048" y="45175"/>
                  <a:pt x="1463692" y="0"/>
                </a:cubicBezTo>
                <a:cubicBezTo>
                  <a:pt x="1646336" y="-45175"/>
                  <a:pt x="1674610" y="9739"/>
                  <a:pt x="1844490" y="0"/>
                </a:cubicBezTo>
                <a:cubicBezTo>
                  <a:pt x="2014370" y="-9739"/>
                  <a:pt x="2046958" y="32389"/>
                  <a:pt x="2225288" y="0"/>
                </a:cubicBezTo>
                <a:cubicBezTo>
                  <a:pt x="2403618" y="-32389"/>
                  <a:pt x="2438969" y="42037"/>
                  <a:pt x="2606086" y="0"/>
                </a:cubicBezTo>
                <a:cubicBezTo>
                  <a:pt x="2773203" y="-42037"/>
                  <a:pt x="2816791" y="28360"/>
                  <a:pt x="2879784" y="0"/>
                </a:cubicBezTo>
                <a:cubicBezTo>
                  <a:pt x="2942777" y="-28360"/>
                  <a:pt x="3358363" y="80007"/>
                  <a:pt x="3581880" y="0"/>
                </a:cubicBezTo>
                <a:cubicBezTo>
                  <a:pt x="3805397" y="-80007"/>
                  <a:pt x="4128388" y="16872"/>
                  <a:pt x="4283976" y="0"/>
                </a:cubicBezTo>
                <a:cubicBezTo>
                  <a:pt x="4439564" y="-16872"/>
                  <a:pt x="4848125" y="13840"/>
                  <a:pt x="5093172" y="0"/>
                </a:cubicBezTo>
                <a:cubicBezTo>
                  <a:pt x="5338219" y="-13840"/>
                  <a:pt x="5560998" y="62051"/>
                  <a:pt x="5688169" y="0"/>
                </a:cubicBezTo>
                <a:cubicBezTo>
                  <a:pt x="5815340" y="-62051"/>
                  <a:pt x="5995262" y="26863"/>
                  <a:pt x="6283165" y="0"/>
                </a:cubicBezTo>
                <a:cubicBezTo>
                  <a:pt x="6571068" y="-26863"/>
                  <a:pt x="6569801" y="28084"/>
                  <a:pt x="6771063" y="0"/>
                </a:cubicBezTo>
                <a:cubicBezTo>
                  <a:pt x="6972325" y="-28084"/>
                  <a:pt x="7076954" y="66861"/>
                  <a:pt x="7366059" y="0"/>
                </a:cubicBezTo>
                <a:cubicBezTo>
                  <a:pt x="7655164" y="-66861"/>
                  <a:pt x="7617109" y="43398"/>
                  <a:pt x="7746857" y="0"/>
                </a:cubicBezTo>
                <a:cubicBezTo>
                  <a:pt x="7876605" y="-43398"/>
                  <a:pt x="8218899" y="23969"/>
                  <a:pt x="8556053" y="0"/>
                </a:cubicBezTo>
                <a:cubicBezTo>
                  <a:pt x="8893207" y="-23969"/>
                  <a:pt x="9089244" y="14376"/>
                  <a:pt x="9258149" y="0"/>
                </a:cubicBezTo>
                <a:cubicBezTo>
                  <a:pt x="9427054" y="-14376"/>
                  <a:pt x="9739121" y="35112"/>
                  <a:pt x="10067345" y="0"/>
                </a:cubicBezTo>
                <a:cubicBezTo>
                  <a:pt x="10395569" y="-35112"/>
                  <a:pt x="10543851" y="9840"/>
                  <a:pt x="10709941" y="0"/>
                </a:cubicBezTo>
                <a:cubicBezTo>
                  <a:pt x="10747437" y="134453"/>
                  <a:pt x="10707932" y="252079"/>
                  <a:pt x="10709941" y="333733"/>
                </a:cubicBezTo>
                <a:cubicBezTo>
                  <a:pt x="10711950" y="415387"/>
                  <a:pt x="10680103" y="576740"/>
                  <a:pt x="10709941" y="695277"/>
                </a:cubicBezTo>
                <a:cubicBezTo>
                  <a:pt x="10473683" y="740268"/>
                  <a:pt x="10250669" y="658660"/>
                  <a:pt x="10114944" y="695277"/>
                </a:cubicBezTo>
                <a:cubicBezTo>
                  <a:pt x="9979219" y="731894"/>
                  <a:pt x="9805991" y="624182"/>
                  <a:pt x="9519948" y="695277"/>
                </a:cubicBezTo>
                <a:cubicBezTo>
                  <a:pt x="9233905" y="766372"/>
                  <a:pt x="9019355" y="689739"/>
                  <a:pt x="8710752" y="695277"/>
                </a:cubicBezTo>
                <a:cubicBezTo>
                  <a:pt x="8402149" y="700815"/>
                  <a:pt x="8235464" y="687362"/>
                  <a:pt x="8115755" y="695277"/>
                </a:cubicBezTo>
                <a:cubicBezTo>
                  <a:pt x="7996046" y="703192"/>
                  <a:pt x="7792202" y="691852"/>
                  <a:pt x="7520759" y="695277"/>
                </a:cubicBezTo>
                <a:cubicBezTo>
                  <a:pt x="7249316" y="698702"/>
                  <a:pt x="7168215" y="648075"/>
                  <a:pt x="6925762" y="695277"/>
                </a:cubicBezTo>
                <a:cubicBezTo>
                  <a:pt x="6683309" y="742479"/>
                  <a:pt x="6378673" y="656225"/>
                  <a:pt x="6116566" y="695277"/>
                </a:cubicBezTo>
                <a:cubicBezTo>
                  <a:pt x="5854459" y="734329"/>
                  <a:pt x="5948652" y="672715"/>
                  <a:pt x="5842868" y="695277"/>
                </a:cubicBezTo>
                <a:cubicBezTo>
                  <a:pt x="5737084" y="717839"/>
                  <a:pt x="5613887" y="680604"/>
                  <a:pt x="5462070" y="695277"/>
                </a:cubicBezTo>
                <a:cubicBezTo>
                  <a:pt x="5310253" y="709950"/>
                  <a:pt x="5254409" y="681660"/>
                  <a:pt x="5081272" y="695277"/>
                </a:cubicBezTo>
                <a:cubicBezTo>
                  <a:pt x="4908135" y="708894"/>
                  <a:pt x="4625605" y="677176"/>
                  <a:pt x="4486275" y="695277"/>
                </a:cubicBezTo>
                <a:cubicBezTo>
                  <a:pt x="4346945" y="713378"/>
                  <a:pt x="4103003" y="663241"/>
                  <a:pt x="3998378" y="695277"/>
                </a:cubicBezTo>
                <a:cubicBezTo>
                  <a:pt x="3893753" y="727313"/>
                  <a:pt x="3665003" y="688431"/>
                  <a:pt x="3510481" y="695277"/>
                </a:cubicBezTo>
                <a:cubicBezTo>
                  <a:pt x="3355959" y="702123"/>
                  <a:pt x="3338354" y="673587"/>
                  <a:pt x="3236782" y="695277"/>
                </a:cubicBezTo>
                <a:cubicBezTo>
                  <a:pt x="3135210" y="716967"/>
                  <a:pt x="3072197" y="690545"/>
                  <a:pt x="2963084" y="695277"/>
                </a:cubicBezTo>
                <a:cubicBezTo>
                  <a:pt x="2853971" y="700009"/>
                  <a:pt x="2659637" y="668513"/>
                  <a:pt x="2368087" y="695277"/>
                </a:cubicBezTo>
                <a:cubicBezTo>
                  <a:pt x="2076537" y="722041"/>
                  <a:pt x="2085050" y="652484"/>
                  <a:pt x="1987289" y="695277"/>
                </a:cubicBezTo>
                <a:cubicBezTo>
                  <a:pt x="1889528" y="738070"/>
                  <a:pt x="1501055" y="669959"/>
                  <a:pt x="1178094" y="695277"/>
                </a:cubicBezTo>
                <a:cubicBezTo>
                  <a:pt x="855133" y="720595"/>
                  <a:pt x="978115" y="693301"/>
                  <a:pt x="904395" y="695277"/>
                </a:cubicBezTo>
                <a:cubicBezTo>
                  <a:pt x="830675" y="697253"/>
                  <a:pt x="650207" y="689145"/>
                  <a:pt x="523597" y="695277"/>
                </a:cubicBezTo>
                <a:cubicBezTo>
                  <a:pt x="396987" y="701409"/>
                  <a:pt x="224723" y="656096"/>
                  <a:pt x="0" y="695277"/>
                </a:cubicBezTo>
                <a:cubicBezTo>
                  <a:pt x="-3953" y="548289"/>
                  <a:pt x="139" y="493811"/>
                  <a:pt x="0" y="361544"/>
                </a:cubicBezTo>
                <a:cubicBezTo>
                  <a:pt x="-139" y="229277"/>
                  <a:pt x="19831" y="103978"/>
                  <a:pt x="0" y="0"/>
                </a:cubicBezTo>
                <a:close/>
              </a:path>
              <a:path w="10709941" h="695277" stroke="0" extrusionOk="0">
                <a:moveTo>
                  <a:pt x="0" y="0"/>
                </a:moveTo>
                <a:cubicBezTo>
                  <a:pt x="266253" y="-14717"/>
                  <a:pt x="445590" y="5753"/>
                  <a:pt x="809196" y="0"/>
                </a:cubicBezTo>
                <a:cubicBezTo>
                  <a:pt x="1172802" y="-5753"/>
                  <a:pt x="1275366" y="65918"/>
                  <a:pt x="1618391" y="0"/>
                </a:cubicBezTo>
                <a:cubicBezTo>
                  <a:pt x="1961416" y="-65918"/>
                  <a:pt x="1978773" y="58540"/>
                  <a:pt x="2213388" y="0"/>
                </a:cubicBezTo>
                <a:cubicBezTo>
                  <a:pt x="2448003" y="-58540"/>
                  <a:pt x="2514903" y="49972"/>
                  <a:pt x="2808385" y="0"/>
                </a:cubicBezTo>
                <a:cubicBezTo>
                  <a:pt x="3101867" y="-49972"/>
                  <a:pt x="3018344" y="13427"/>
                  <a:pt x="3082083" y="0"/>
                </a:cubicBezTo>
                <a:cubicBezTo>
                  <a:pt x="3145822" y="-13427"/>
                  <a:pt x="3496613" y="34071"/>
                  <a:pt x="3677080" y="0"/>
                </a:cubicBezTo>
                <a:cubicBezTo>
                  <a:pt x="3857547" y="-34071"/>
                  <a:pt x="3976021" y="14811"/>
                  <a:pt x="4057878" y="0"/>
                </a:cubicBezTo>
                <a:cubicBezTo>
                  <a:pt x="4139735" y="-14811"/>
                  <a:pt x="4431896" y="19331"/>
                  <a:pt x="4545775" y="0"/>
                </a:cubicBezTo>
                <a:cubicBezTo>
                  <a:pt x="4659654" y="-19331"/>
                  <a:pt x="4934641" y="52709"/>
                  <a:pt x="5033672" y="0"/>
                </a:cubicBezTo>
                <a:cubicBezTo>
                  <a:pt x="5132703" y="-52709"/>
                  <a:pt x="5316152" y="54774"/>
                  <a:pt x="5521570" y="0"/>
                </a:cubicBezTo>
                <a:cubicBezTo>
                  <a:pt x="5726988" y="-54774"/>
                  <a:pt x="5986836" y="38036"/>
                  <a:pt x="6116566" y="0"/>
                </a:cubicBezTo>
                <a:cubicBezTo>
                  <a:pt x="6246296" y="-38036"/>
                  <a:pt x="6311813" y="29038"/>
                  <a:pt x="6497364" y="0"/>
                </a:cubicBezTo>
                <a:cubicBezTo>
                  <a:pt x="6682915" y="-29038"/>
                  <a:pt x="6972464" y="34253"/>
                  <a:pt x="7199460" y="0"/>
                </a:cubicBezTo>
                <a:cubicBezTo>
                  <a:pt x="7426456" y="-34253"/>
                  <a:pt x="7834807" y="13984"/>
                  <a:pt x="8008656" y="0"/>
                </a:cubicBezTo>
                <a:cubicBezTo>
                  <a:pt x="8182505" y="-13984"/>
                  <a:pt x="8424818" y="42549"/>
                  <a:pt x="8603653" y="0"/>
                </a:cubicBezTo>
                <a:cubicBezTo>
                  <a:pt x="8782488" y="-42549"/>
                  <a:pt x="8961613" y="30457"/>
                  <a:pt x="9091550" y="0"/>
                </a:cubicBezTo>
                <a:cubicBezTo>
                  <a:pt x="9221487" y="-30457"/>
                  <a:pt x="9570086" y="76222"/>
                  <a:pt x="9793646" y="0"/>
                </a:cubicBezTo>
                <a:cubicBezTo>
                  <a:pt x="10017206" y="-76222"/>
                  <a:pt x="10395862" y="91229"/>
                  <a:pt x="10709941" y="0"/>
                </a:cubicBezTo>
                <a:cubicBezTo>
                  <a:pt x="10741590" y="83937"/>
                  <a:pt x="10695075" y="243207"/>
                  <a:pt x="10709941" y="333733"/>
                </a:cubicBezTo>
                <a:cubicBezTo>
                  <a:pt x="10724807" y="424259"/>
                  <a:pt x="10672837" y="610481"/>
                  <a:pt x="10709941" y="695277"/>
                </a:cubicBezTo>
                <a:cubicBezTo>
                  <a:pt x="10584118" y="745516"/>
                  <a:pt x="10366967" y="675723"/>
                  <a:pt x="10114944" y="695277"/>
                </a:cubicBezTo>
                <a:cubicBezTo>
                  <a:pt x="9862921" y="714831"/>
                  <a:pt x="9937122" y="684332"/>
                  <a:pt x="9841246" y="695277"/>
                </a:cubicBezTo>
                <a:cubicBezTo>
                  <a:pt x="9745370" y="706222"/>
                  <a:pt x="9561771" y="641459"/>
                  <a:pt x="9353348" y="695277"/>
                </a:cubicBezTo>
                <a:cubicBezTo>
                  <a:pt x="9144925" y="749095"/>
                  <a:pt x="9023664" y="636776"/>
                  <a:pt x="8758352" y="695277"/>
                </a:cubicBezTo>
                <a:cubicBezTo>
                  <a:pt x="8493040" y="753778"/>
                  <a:pt x="8336816" y="614228"/>
                  <a:pt x="8056256" y="695277"/>
                </a:cubicBezTo>
                <a:cubicBezTo>
                  <a:pt x="7775696" y="776326"/>
                  <a:pt x="7830234" y="650454"/>
                  <a:pt x="7675458" y="695277"/>
                </a:cubicBezTo>
                <a:cubicBezTo>
                  <a:pt x="7520682" y="740100"/>
                  <a:pt x="7187299" y="683316"/>
                  <a:pt x="6973362" y="695277"/>
                </a:cubicBezTo>
                <a:cubicBezTo>
                  <a:pt x="6759425" y="707238"/>
                  <a:pt x="6698929" y="672475"/>
                  <a:pt x="6592564" y="695277"/>
                </a:cubicBezTo>
                <a:cubicBezTo>
                  <a:pt x="6486199" y="718079"/>
                  <a:pt x="6106965" y="679444"/>
                  <a:pt x="5783368" y="695277"/>
                </a:cubicBezTo>
                <a:cubicBezTo>
                  <a:pt x="5459771" y="711110"/>
                  <a:pt x="5625281" y="675088"/>
                  <a:pt x="5509670" y="695277"/>
                </a:cubicBezTo>
                <a:cubicBezTo>
                  <a:pt x="5394059" y="715466"/>
                  <a:pt x="5249854" y="695154"/>
                  <a:pt x="5128872" y="695277"/>
                </a:cubicBezTo>
                <a:cubicBezTo>
                  <a:pt x="5007890" y="695400"/>
                  <a:pt x="4817439" y="649645"/>
                  <a:pt x="4533875" y="695277"/>
                </a:cubicBezTo>
                <a:cubicBezTo>
                  <a:pt x="4250311" y="740909"/>
                  <a:pt x="3897585" y="616745"/>
                  <a:pt x="3724679" y="695277"/>
                </a:cubicBezTo>
                <a:cubicBezTo>
                  <a:pt x="3551773" y="773809"/>
                  <a:pt x="3577528" y="688892"/>
                  <a:pt x="3450981" y="695277"/>
                </a:cubicBezTo>
                <a:cubicBezTo>
                  <a:pt x="3324434" y="701662"/>
                  <a:pt x="2930241" y="650173"/>
                  <a:pt x="2748885" y="695277"/>
                </a:cubicBezTo>
                <a:cubicBezTo>
                  <a:pt x="2567529" y="740381"/>
                  <a:pt x="2544414" y="684259"/>
                  <a:pt x="2368087" y="695277"/>
                </a:cubicBezTo>
                <a:cubicBezTo>
                  <a:pt x="2191760" y="706295"/>
                  <a:pt x="1838039" y="608321"/>
                  <a:pt x="1558891" y="695277"/>
                </a:cubicBezTo>
                <a:cubicBezTo>
                  <a:pt x="1279743" y="782233"/>
                  <a:pt x="1400121" y="690544"/>
                  <a:pt x="1285193" y="695277"/>
                </a:cubicBezTo>
                <a:cubicBezTo>
                  <a:pt x="1170265" y="700010"/>
                  <a:pt x="857268" y="684910"/>
                  <a:pt x="690196" y="695277"/>
                </a:cubicBezTo>
                <a:cubicBezTo>
                  <a:pt x="523124" y="705644"/>
                  <a:pt x="267822" y="662879"/>
                  <a:pt x="0" y="695277"/>
                </a:cubicBezTo>
                <a:cubicBezTo>
                  <a:pt x="-15754" y="607508"/>
                  <a:pt x="17158" y="489991"/>
                  <a:pt x="0" y="347639"/>
                </a:cubicBezTo>
                <a:cubicBezTo>
                  <a:pt x="-17158" y="205287"/>
                  <a:pt x="19343" y="123719"/>
                  <a:pt x="0" y="0"/>
                </a:cubicBezTo>
                <a:close/>
              </a:path>
            </a:pathLst>
          </a:custGeom>
          <a:solidFill>
            <a:srgbClr val="549E39"/>
          </a:solidFill>
          <a:ln>
            <a:solidFill>
              <a:srgbClr val="549E39"/>
            </a:solidFill>
            <a:extLst>
              <a:ext uri="{C807C97D-BFC1-408E-A445-0C87EB9F89A2}">
                <ask:lineSketchStyleProps xmlns:ask="http://schemas.microsoft.com/office/drawing/2018/sketchyshapes" xmlns="" sd="3481553715">
                  <a:prstGeom prst="rect">
                    <a:avLst/>
                  </a:prstGeom>
                  <ask:type>
                    <ask:lineSketchScribble/>
                  </ask:type>
                </ask:lineSketchStyleProps>
              </a:ext>
            </a:extLst>
          </a:ln>
        </p:spPr>
      </p:pic>
      <p:sp>
        <p:nvSpPr>
          <p:cNvPr id="18" name="TextBox 17">
            <a:extLst>
              <a:ext uri="{FF2B5EF4-FFF2-40B4-BE49-F238E27FC236}">
                <a16:creationId xmlns:a16="http://schemas.microsoft.com/office/drawing/2014/main" id="{2685DD4E-9892-424F-A22D-F4C5C77B9FFD}"/>
              </a:ext>
            </a:extLst>
          </p:cNvPr>
          <p:cNvSpPr txBox="1"/>
          <p:nvPr/>
        </p:nvSpPr>
        <p:spPr>
          <a:xfrm>
            <a:off x="136136" y="4723316"/>
            <a:ext cx="1209771" cy="156966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E3DED1">
                  <a:lumMod val="1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E3DED1">
                  <a:lumMod val="1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3DED1">
                    <a:lumMod val="10000"/>
                  </a:srgbClr>
                </a:solidFill>
                <a:effectLst/>
                <a:uLnTx/>
                <a:uFillTx/>
                <a:latin typeface="Calibri" panose="020F0502020204030204"/>
                <a:ea typeface="+mn-ea"/>
                <a:cs typeface="+mn-cs"/>
              </a:rPr>
              <a:t>Create Your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3DED1">
                    <a:lumMod val="10000"/>
                  </a:srgbClr>
                </a:solidFill>
                <a:effectLst/>
                <a:uLnTx/>
                <a:uFillTx/>
                <a:latin typeface="Calibri" panose="020F0502020204030204"/>
                <a:ea typeface="+mn-ea"/>
                <a:cs typeface="+mn-cs"/>
              </a:rPr>
              <a:t>FSA ID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E3DED1">
                    <a:lumMod val="10000"/>
                  </a:srgbClr>
                </a:solidFill>
                <a:effectLst/>
                <a:uLnTx/>
                <a:uFillTx/>
                <a:latin typeface="Calibri" panose="020F0502020204030204"/>
                <a:ea typeface="+mn-ea"/>
                <a:cs typeface="+mn-cs"/>
              </a:rPr>
              <a:t>(your signature)</a:t>
            </a:r>
          </a:p>
        </p:txBody>
      </p:sp>
      <p:sp>
        <p:nvSpPr>
          <p:cNvPr id="9" name="Oval 8">
            <a:extLst>
              <a:ext uri="{FF2B5EF4-FFF2-40B4-BE49-F238E27FC236}">
                <a16:creationId xmlns:a16="http://schemas.microsoft.com/office/drawing/2014/main" id="{BD908518-E8D8-4F88-B944-6BFF4B98ADD6}"/>
              </a:ext>
            </a:extLst>
          </p:cNvPr>
          <p:cNvSpPr/>
          <p:nvPr/>
        </p:nvSpPr>
        <p:spPr>
          <a:xfrm>
            <a:off x="550090" y="4815431"/>
            <a:ext cx="381861" cy="417311"/>
          </a:xfrm>
          <a:prstGeom prst="ellipse">
            <a:avLst/>
          </a:prstGeom>
          <a:solidFill>
            <a:srgbClr val="257DA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0</a:t>
            </a:r>
          </a:p>
        </p:txBody>
      </p:sp>
      <p:graphicFrame>
        <p:nvGraphicFramePr>
          <p:cNvPr id="20" name="Content Placeholder 2">
            <a:extLst>
              <a:ext uri="{FF2B5EF4-FFF2-40B4-BE49-F238E27FC236}">
                <a16:creationId xmlns:a16="http://schemas.microsoft.com/office/drawing/2014/main" id="{5F914CDD-3327-430E-936D-C4A4C7591A2A}"/>
              </a:ext>
            </a:extLst>
          </p:cNvPr>
          <p:cNvGraphicFramePr>
            <a:graphicFrameLocks noGrp="1"/>
          </p:cNvGraphicFramePr>
          <p:nvPr>
            <p:ph idx="1"/>
          </p:nvPr>
        </p:nvGraphicFramePr>
        <p:xfrm>
          <a:off x="5591619" y="1047352"/>
          <a:ext cx="6247068" cy="38960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Picture 13" descr="Qr code&#10;&#10;Description automatically generated">
            <a:extLst>
              <a:ext uri="{FF2B5EF4-FFF2-40B4-BE49-F238E27FC236}">
                <a16:creationId xmlns:a16="http://schemas.microsoft.com/office/drawing/2014/main" id="{76EE8E39-CF31-407A-BDF2-67FFC910FF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74161" y="1802996"/>
            <a:ext cx="2301048" cy="2301048"/>
          </a:xfrm>
          <a:prstGeom prst="rect">
            <a:avLst/>
          </a:prstGeom>
          <a:ln w="57150">
            <a:solidFill>
              <a:srgbClr val="D1DFCE"/>
            </a:solidFill>
          </a:ln>
        </p:spPr>
      </p:pic>
      <p:pic>
        <p:nvPicPr>
          <p:cNvPr id="25" name="Picture 24" descr="Logo&#10;&#10;Description automatically generated">
            <a:extLst>
              <a:ext uri="{FF2B5EF4-FFF2-40B4-BE49-F238E27FC236}">
                <a16:creationId xmlns:a16="http://schemas.microsoft.com/office/drawing/2014/main" id="{86CE3281-5642-4543-A578-48D7BA812AC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5633" y="117588"/>
            <a:ext cx="547914" cy="605430"/>
          </a:xfrm>
          <a:prstGeom prst="rect">
            <a:avLst/>
          </a:prstGeom>
        </p:spPr>
      </p:pic>
      <p:pic>
        <p:nvPicPr>
          <p:cNvPr id="27" name="Picture 26" descr="Icon&#10;&#10;Description automatically generated">
            <a:extLst>
              <a:ext uri="{FF2B5EF4-FFF2-40B4-BE49-F238E27FC236}">
                <a16:creationId xmlns:a16="http://schemas.microsoft.com/office/drawing/2014/main" id="{C1D96178-8A5A-4F08-80F9-A0432064B44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9396" y="117587"/>
            <a:ext cx="770547" cy="605430"/>
          </a:xfrm>
          <a:prstGeom prst="rect">
            <a:avLst/>
          </a:prstGeom>
        </p:spPr>
      </p:pic>
    </p:spTree>
    <p:extLst>
      <p:ext uri="{BB962C8B-B14F-4D97-AF65-F5344CB8AC3E}">
        <p14:creationId xmlns:p14="http://schemas.microsoft.com/office/powerpoint/2010/main" val="4180510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380695-D3C3-4A10-AF58-71F7D4FF0EC5}"/>
              </a:ext>
            </a:extLst>
          </p:cNvPr>
          <p:cNvSpPr>
            <a:spLocks noGrp="1"/>
          </p:cNvSpPr>
          <p:nvPr>
            <p:ph type="title"/>
          </p:nvPr>
        </p:nvSpPr>
        <p:spPr>
          <a:xfrm>
            <a:off x="162307" y="1833850"/>
            <a:ext cx="3876296" cy="3071906"/>
          </a:xfrm>
        </p:spPr>
        <p:txBody>
          <a:bodyPr vert="horz" lIns="91440" tIns="45720" rIns="91440" bIns="45720" rtlCol="0" anchor="ctr">
            <a:normAutofit/>
          </a:bodyPr>
          <a:lstStyle/>
          <a:p>
            <a:pPr algn="ctr"/>
            <a:r>
              <a:rPr lang="en-US" sz="4800" b="1" dirty="0">
                <a:solidFill>
                  <a:srgbClr val="FFFFFF"/>
                </a:solidFill>
                <a:latin typeface="Segoe UI" panose="020B0502040204020203" pitchFamily="34" charset="0"/>
                <a:cs typeface="Segoe UI" panose="020B0502040204020203" pitchFamily="34" charset="0"/>
              </a:rPr>
              <a:t>Information needed to get started</a:t>
            </a:r>
          </a:p>
        </p:txBody>
      </p:sp>
      <p:pic>
        <p:nvPicPr>
          <p:cNvPr id="11" name="Picture 10">
            <a:extLst>
              <a:ext uri="{FF2B5EF4-FFF2-40B4-BE49-F238E27FC236}">
                <a16:creationId xmlns:a16="http://schemas.microsoft.com/office/drawing/2014/main" id="{AB834B1A-A9A0-4093-A35A-E96D2ADB9068}"/>
              </a:ext>
            </a:extLst>
          </p:cNvPr>
          <p:cNvPicPr>
            <a:picLocks noChangeAspect="1"/>
          </p:cNvPicPr>
          <p:nvPr/>
        </p:nvPicPr>
        <p:blipFill>
          <a:blip r:embed="rId3"/>
          <a:stretch>
            <a:fillRect/>
          </a:stretch>
        </p:blipFill>
        <p:spPr>
          <a:xfrm>
            <a:off x="4681340" y="467208"/>
            <a:ext cx="6867923" cy="5923584"/>
          </a:xfrm>
          <a:prstGeom prst="rect">
            <a:avLst/>
          </a:prstGeom>
        </p:spPr>
      </p:pic>
      <p:pic>
        <p:nvPicPr>
          <p:cNvPr id="12" name="Picture 11" descr="Logo&#10;&#10;Description automatically generated">
            <a:extLst>
              <a:ext uri="{FF2B5EF4-FFF2-40B4-BE49-F238E27FC236}">
                <a16:creationId xmlns:a16="http://schemas.microsoft.com/office/drawing/2014/main" id="{751C0B7D-0634-4271-A429-FCEDC6A02F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633" y="117588"/>
            <a:ext cx="547914" cy="605430"/>
          </a:xfrm>
          <a:prstGeom prst="rect">
            <a:avLst/>
          </a:prstGeom>
        </p:spPr>
      </p:pic>
      <p:pic>
        <p:nvPicPr>
          <p:cNvPr id="13" name="Picture 12" descr="Icon&#10;&#10;Description automatically generated">
            <a:extLst>
              <a:ext uri="{FF2B5EF4-FFF2-40B4-BE49-F238E27FC236}">
                <a16:creationId xmlns:a16="http://schemas.microsoft.com/office/drawing/2014/main" id="{A171A4B7-312B-4ED6-AEEC-BA035A86D6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396" y="117587"/>
            <a:ext cx="770547" cy="605430"/>
          </a:xfrm>
          <a:prstGeom prst="rect">
            <a:avLst/>
          </a:prstGeom>
        </p:spPr>
      </p:pic>
    </p:spTree>
    <p:extLst>
      <p:ext uri="{BB962C8B-B14F-4D97-AF65-F5344CB8AC3E}">
        <p14:creationId xmlns:p14="http://schemas.microsoft.com/office/powerpoint/2010/main" val="2255437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EA476B5-E515-C9DB-4282-FFE57B19E3D8}"/>
              </a:ext>
            </a:extLst>
          </p:cNvPr>
          <p:cNvSpPr>
            <a:spLocks noGrp="1"/>
          </p:cNvSpPr>
          <p:nvPr>
            <p:ph type="ctrTitle"/>
          </p:nvPr>
        </p:nvSpPr>
        <p:spPr/>
        <p:txBody>
          <a:bodyPr/>
          <a:lstStyle/>
          <a:p>
            <a:r>
              <a:rPr lang="en-US" dirty="0"/>
              <a:t>Additional Reference Slides</a:t>
            </a:r>
            <a:endParaRPr lang="en-US" dirty="0">
              <a:cs typeface="Calibri Light"/>
            </a:endParaRPr>
          </a:p>
        </p:txBody>
      </p:sp>
    </p:spTree>
    <p:extLst>
      <p:ext uri="{BB962C8B-B14F-4D97-AF65-F5344CB8AC3E}">
        <p14:creationId xmlns:p14="http://schemas.microsoft.com/office/powerpoint/2010/main" val="2225202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415C901-039D-4058-80C7-5ABA400CDB06}"/>
              </a:ext>
            </a:extLst>
          </p:cNvPr>
          <p:cNvSpPr/>
          <p:nvPr/>
        </p:nvSpPr>
        <p:spPr>
          <a:xfrm>
            <a:off x="5179163" y="1824905"/>
            <a:ext cx="1370975" cy="1307404"/>
          </a:xfrm>
          <a:prstGeom prst="ellipse">
            <a:avLst/>
          </a:prstGeom>
          <a:solidFill>
            <a:schemeClr val="bg1"/>
          </a:solidFill>
          <a:ln w="38100">
            <a:solidFill>
              <a:srgbClr val="002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400" b="1" dirty="0">
                <a:solidFill>
                  <a:srgbClr val="002060"/>
                </a:solidFill>
                <a:latin typeface="Arial Black" panose="020B0A04020102020204" pitchFamily="34" charset="0"/>
              </a:rPr>
              <a:t>Explore Paths</a:t>
            </a:r>
          </a:p>
        </p:txBody>
      </p:sp>
      <p:sp>
        <p:nvSpPr>
          <p:cNvPr id="5" name="Oval 4">
            <a:extLst>
              <a:ext uri="{FF2B5EF4-FFF2-40B4-BE49-F238E27FC236}">
                <a16:creationId xmlns:a16="http://schemas.microsoft.com/office/drawing/2014/main" id="{966DA334-7569-42CB-95CD-419F4AC26092}"/>
              </a:ext>
            </a:extLst>
          </p:cNvPr>
          <p:cNvSpPr/>
          <p:nvPr/>
        </p:nvSpPr>
        <p:spPr>
          <a:xfrm>
            <a:off x="7440192" y="1824905"/>
            <a:ext cx="1452459" cy="1307404"/>
          </a:xfrm>
          <a:prstGeom prst="ellipse">
            <a:avLst/>
          </a:prstGeom>
          <a:solidFill>
            <a:schemeClr val="bg1"/>
          </a:solidFill>
          <a:ln w="38100">
            <a:solidFill>
              <a:srgbClr val="FDBA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400" b="1" dirty="0">
                <a:solidFill>
                  <a:srgbClr val="00204E"/>
                </a:solidFill>
                <a:latin typeface="Arial Black" panose="020B0A04020102020204" pitchFamily="34" charset="0"/>
              </a:rPr>
              <a:t>Program Costs</a:t>
            </a:r>
          </a:p>
        </p:txBody>
      </p:sp>
      <p:sp>
        <p:nvSpPr>
          <p:cNvPr id="6" name="Oval 5">
            <a:extLst>
              <a:ext uri="{FF2B5EF4-FFF2-40B4-BE49-F238E27FC236}">
                <a16:creationId xmlns:a16="http://schemas.microsoft.com/office/drawing/2014/main" id="{6D8E2964-D9A5-4A16-8604-F04921C189EB}"/>
              </a:ext>
            </a:extLst>
          </p:cNvPr>
          <p:cNvSpPr/>
          <p:nvPr/>
        </p:nvSpPr>
        <p:spPr>
          <a:xfrm>
            <a:off x="9777464" y="1824905"/>
            <a:ext cx="1370975" cy="1307404"/>
          </a:xfrm>
          <a:prstGeom prst="ellipse">
            <a:avLst/>
          </a:prstGeom>
          <a:solidFill>
            <a:schemeClr val="bg1"/>
          </a:solidFill>
          <a:ln w="38100">
            <a:solidFill>
              <a:srgbClr val="002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400" b="1" dirty="0">
                <a:solidFill>
                  <a:srgbClr val="00204E"/>
                </a:solidFill>
                <a:latin typeface="Arial Black" panose="020B0A04020102020204" pitchFamily="34" charset="0"/>
              </a:rPr>
              <a:t>$$$</a:t>
            </a:r>
          </a:p>
        </p:txBody>
      </p:sp>
      <p:sp>
        <p:nvSpPr>
          <p:cNvPr id="19" name="Oval 18">
            <a:extLst>
              <a:ext uri="{FF2B5EF4-FFF2-40B4-BE49-F238E27FC236}">
                <a16:creationId xmlns:a16="http://schemas.microsoft.com/office/drawing/2014/main" id="{FC17936A-EE2B-4C30-A31C-496282D48B87}"/>
              </a:ext>
            </a:extLst>
          </p:cNvPr>
          <p:cNvSpPr/>
          <p:nvPr/>
        </p:nvSpPr>
        <p:spPr>
          <a:xfrm>
            <a:off x="2880013" y="1824905"/>
            <a:ext cx="1370975" cy="1307404"/>
          </a:xfrm>
          <a:prstGeom prst="ellipse">
            <a:avLst/>
          </a:prstGeom>
          <a:solidFill>
            <a:schemeClr val="bg1"/>
          </a:solidFill>
          <a:ln w="38100">
            <a:solidFill>
              <a:srgbClr val="FDBA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400" b="1" dirty="0">
                <a:solidFill>
                  <a:srgbClr val="00204E"/>
                </a:solidFill>
                <a:latin typeface="Arial Black" panose="020B0A04020102020204" pitchFamily="34" charset="0"/>
              </a:rPr>
              <a:t>Explore Careers</a:t>
            </a:r>
          </a:p>
        </p:txBody>
      </p:sp>
      <p:sp>
        <p:nvSpPr>
          <p:cNvPr id="23" name="Freeform: Shape 22" descr="timeline ">
            <a:extLst>
              <a:ext uri="{FF2B5EF4-FFF2-40B4-BE49-F238E27FC236}">
                <a16:creationId xmlns:a16="http://schemas.microsoft.com/office/drawing/2014/main" id="{7889103E-B405-4427-BC20-A3CA893D099A}"/>
              </a:ext>
            </a:extLst>
          </p:cNvPr>
          <p:cNvSpPr/>
          <p:nvPr/>
        </p:nvSpPr>
        <p:spPr>
          <a:xfrm flipH="1" flipV="1">
            <a:off x="2353194" y="1257057"/>
            <a:ext cx="9252295" cy="2410190"/>
          </a:xfrm>
          <a:custGeom>
            <a:avLst/>
            <a:gdLst>
              <a:gd name="connsiteX0" fmla="*/ 1192508 w 9252295"/>
              <a:gd name="connsiteY0" fmla="*/ 2410190 h 2410190"/>
              <a:gd name="connsiteX1" fmla="*/ 0 w 9252295"/>
              <a:gd name="connsiteY1" fmla="*/ 1217682 h 2410190"/>
              <a:gd name="connsiteX2" fmla="*/ 1107 w 9252295"/>
              <a:gd name="connsiteY2" fmla="*/ 1206703 h 2410190"/>
              <a:gd name="connsiteX3" fmla="*/ 96158 w 9252295"/>
              <a:gd name="connsiteY3" fmla="*/ 1206703 h 2410190"/>
              <a:gd name="connsiteX4" fmla="*/ 95051 w 9252295"/>
              <a:gd name="connsiteY4" fmla="*/ 1217682 h 2410190"/>
              <a:gd name="connsiteX5" fmla="*/ 1192508 w 9252295"/>
              <a:gd name="connsiteY5" fmla="*/ 2315139 h 2410190"/>
              <a:gd name="connsiteX6" fmla="*/ 2289965 w 9252295"/>
              <a:gd name="connsiteY6" fmla="*/ 1217682 h 2410190"/>
              <a:gd name="connsiteX7" fmla="*/ 2289554 w 9252295"/>
              <a:gd name="connsiteY7" fmla="*/ 1209531 h 2410190"/>
              <a:gd name="connsiteX8" fmla="*/ 2290085 w 9252295"/>
              <a:gd name="connsiteY8" fmla="*/ 1209531 h 2410190"/>
              <a:gd name="connsiteX9" fmla="*/ 2295831 w 9252295"/>
              <a:gd name="connsiteY9" fmla="*/ 1095755 h 2410190"/>
              <a:gd name="connsiteX10" fmla="*/ 3482182 w 9252295"/>
              <a:gd name="connsiteY10" fmla="*/ 25174 h 2410190"/>
              <a:gd name="connsiteX11" fmla="*/ 4668533 w 9252295"/>
              <a:gd name="connsiteY11" fmla="*/ 1095755 h 2410190"/>
              <a:gd name="connsiteX12" fmla="*/ 4674278 w 9252295"/>
              <a:gd name="connsiteY12" fmla="*/ 1209531 h 2410190"/>
              <a:gd name="connsiteX13" fmla="*/ 4673516 w 9252295"/>
              <a:gd name="connsiteY13" fmla="*/ 1209531 h 2410190"/>
              <a:gd name="connsiteX14" fmla="*/ 4678322 w 9252295"/>
              <a:gd name="connsiteY14" fmla="*/ 1304717 h 2410190"/>
              <a:gd name="connsiteX15" fmla="*/ 5770114 w 9252295"/>
              <a:gd name="connsiteY15" fmla="*/ 2289966 h 2410190"/>
              <a:gd name="connsiteX16" fmla="*/ 6861904 w 9252295"/>
              <a:gd name="connsiteY16" fmla="*/ 1304717 h 2410190"/>
              <a:gd name="connsiteX17" fmla="*/ 6867159 w 9252295"/>
              <a:gd name="connsiteY17" fmla="*/ 1200660 h 2410190"/>
              <a:gd name="connsiteX18" fmla="*/ 6867690 w 9252295"/>
              <a:gd name="connsiteY18" fmla="*/ 1200660 h 2410190"/>
              <a:gd name="connsiteX19" fmla="*/ 6867279 w 9252295"/>
              <a:gd name="connsiteY19" fmla="*/ 1192508 h 2410190"/>
              <a:gd name="connsiteX20" fmla="*/ 8059787 w 9252295"/>
              <a:gd name="connsiteY20" fmla="*/ 0 h 2410190"/>
              <a:gd name="connsiteX21" fmla="*/ 9252295 w 9252295"/>
              <a:gd name="connsiteY21" fmla="*/ 1192508 h 2410190"/>
              <a:gd name="connsiteX22" fmla="*/ 9251964 w 9252295"/>
              <a:gd name="connsiteY22" fmla="*/ 1195794 h 2410190"/>
              <a:gd name="connsiteX23" fmla="*/ 9156913 w 9252295"/>
              <a:gd name="connsiteY23" fmla="*/ 1195794 h 2410190"/>
              <a:gd name="connsiteX24" fmla="*/ 9157244 w 9252295"/>
              <a:gd name="connsiteY24" fmla="*/ 1192508 h 2410190"/>
              <a:gd name="connsiteX25" fmla="*/ 8059787 w 9252295"/>
              <a:gd name="connsiteY25" fmla="*/ 95051 h 2410190"/>
              <a:gd name="connsiteX26" fmla="*/ 6962330 w 9252295"/>
              <a:gd name="connsiteY26" fmla="*/ 1192508 h 2410190"/>
              <a:gd name="connsiteX27" fmla="*/ 6962741 w 9252295"/>
              <a:gd name="connsiteY27" fmla="*/ 1200660 h 2410190"/>
              <a:gd name="connsiteX28" fmla="*/ 6962209 w 9252295"/>
              <a:gd name="connsiteY28" fmla="*/ 1200660 h 2410190"/>
              <a:gd name="connsiteX29" fmla="*/ 6956464 w 9252295"/>
              <a:gd name="connsiteY29" fmla="*/ 1314435 h 2410190"/>
              <a:gd name="connsiteX30" fmla="*/ 5770114 w 9252295"/>
              <a:gd name="connsiteY30" fmla="*/ 2385016 h 2410190"/>
              <a:gd name="connsiteX31" fmla="*/ 4583763 w 9252295"/>
              <a:gd name="connsiteY31" fmla="*/ 1314435 h 2410190"/>
              <a:gd name="connsiteX32" fmla="*/ 4578017 w 9252295"/>
              <a:gd name="connsiteY32" fmla="*/ 1200660 h 2410190"/>
              <a:gd name="connsiteX33" fmla="*/ 4578780 w 9252295"/>
              <a:gd name="connsiteY33" fmla="*/ 1200660 h 2410190"/>
              <a:gd name="connsiteX34" fmla="*/ 4573974 w 9252295"/>
              <a:gd name="connsiteY34" fmla="*/ 1105474 h 2410190"/>
              <a:gd name="connsiteX35" fmla="*/ 3482182 w 9252295"/>
              <a:gd name="connsiteY35" fmla="*/ 120225 h 2410190"/>
              <a:gd name="connsiteX36" fmla="*/ 2390391 w 9252295"/>
              <a:gd name="connsiteY36" fmla="*/ 1105474 h 2410190"/>
              <a:gd name="connsiteX37" fmla="*/ 2385136 w 9252295"/>
              <a:gd name="connsiteY37" fmla="*/ 1209531 h 2410190"/>
              <a:gd name="connsiteX38" fmla="*/ 2384604 w 9252295"/>
              <a:gd name="connsiteY38" fmla="*/ 1209531 h 2410190"/>
              <a:gd name="connsiteX39" fmla="*/ 2385016 w 9252295"/>
              <a:gd name="connsiteY39" fmla="*/ 1217682 h 2410190"/>
              <a:gd name="connsiteX40" fmla="*/ 1192508 w 9252295"/>
              <a:gd name="connsiteY40" fmla="*/ 2410190 h 24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252295" h="2410190">
                <a:moveTo>
                  <a:pt x="1192508" y="2410190"/>
                </a:moveTo>
                <a:cubicBezTo>
                  <a:pt x="533904" y="2410190"/>
                  <a:pt x="0" y="1876286"/>
                  <a:pt x="0" y="1217682"/>
                </a:cubicBezTo>
                <a:lnTo>
                  <a:pt x="1107" y="1206703"/>
                </a:lnTo>
                <a:lnTo>
                  <a:pt x="96158" y="1206703"/>
                </a:lnTo>
                <a:lnTo>
                  <a:pt x="95051" y="1217682"/>
                </a:lnTo>
                <a:cubicBezTo>
                  <a:pt x="95051" y="1823791"/>
                  <a:pt x="586400" y="2315139"/>
                  <a:pt x="1192508" y="2315139"/>
                </a:cubicBezTo>
                <a:cubicBezTo>
                  <a:pt x="1798616" y="2315139"/>
                  <a:pt x="2289965" y="1823791"/>
                  <a:pt x="2289965" y="1217682"/>
                </a:cubicBezTo>
                <a:lnTo>
                  <a:pt x="2289554" y="1209531"/>
                </a:lnTo>
                <a:lnTo>
                  <a:pt x="2290085" y="1209531"/>
                </a:lnTo>
                <a:lnTo>
                  <a:pt x="2295831" y="1095755"/>
                </a:lnTo>
                <a:cubicBezTo>
                  <a:pt x="2356899" y="494427"/>
                  <a:pt x="2864742" y="25174"/>
                  <a:pt x="3482182" y="25174"/>
                </a:cubicBezTo>
                <a:cubicBezTo>
                  <a:pt x="4099623" y="25174"/>
                  <a:pt x="4607465" y="494427"/>
                  <a:pt x="4668533" y="1095755"/>
                </a:cubicBezTo>
                <a:lnTo>
                  <a:pt x="4674278" y="1209531"/>
                </a:lnTo>
                <a:lnTo>
                  <a:pt x="4673516" y="1209531"/>
                </a:lnTo>
                <a:lnTo>
                  <a:pt x="4678322" y="1304717"/>
                </a:lnTo>
                <a:cubicBezTo>
                  <a:pt x="4734523" y="1858116"/>
                  <a:pt x="5201886" y="2289966"/>
                  <a:pt x="5770114" y="2289966"/>
                </a:cubicBezTo>
                <a:cubicBezTo>
                  <a:pt x="6338340" y="2289966"/>
                  <a:pt x="6805704" y="1858116"/>
                  <a:pt x="6861904" y="1304717"/>
                </a:cubicBezTo>
                <a:lnTo>
                  <a:pt x="6867159" y="1200660"/>
                </a:lnTo>
                <a:lnTo>
                  <a:pt x="6867690" y="1200660"/>
                </a:lnTo>
                <a:lnTo>
                  <a:pt x="6867279" y="1192508"/>
                </a:lnTo>
                <a:cubicBezTo>
                  <a:pt x="6867279" y="533905"/>
                  <a:pt x="7401183" y="0"/>
                  <a:pt x="8059787" y="0"/>
                </a:cubicBezTo>
                <a:cubicBezTo>
                  <a:pt x="8718390" y="0"/>
                  <a:pt x="9252295" y="533905"/>
                  <a:pt x="9252295" y="1192508"/>
                </a:cubicBezTo>
                <a:lnTo>
                  <a:pt x="9251964" y="1195794"/>
                </a:lnTo>
                <a:lnTo>
                  <a:pt x="9156913" y="1195794"/>
                </a:lnTo>
                <a:lnTo>
                  <a:pt x="9157244" y="1192508"/>
                </a:lnTo>
                <a:cubicBezTo>
                  <a:pt x="9157244" y="586400"/>
                  <a:pt x="8665895" y="95051"/>
                  <a:pt x="8059787" y="95051"/>
                </a:cubicBezTo>
                <a:cubicBezTo>
                  <a:pt x="7453679" y="95051"/>
                  <a:pt x="6962330" y="586400"/>
                  <a:pt x="6962330" y="1192508"/>
                </a:cubicBezTo>
                <a:lnTo>
                  <a:pt x="6962741" y="1200660"/>
                </a:lnTo>
                <a:lnTo>
                  <a:pt x="6962209" y="1200660"/>
                </a:lnTo>
                <a:lnTo>
                  <a:pt x="6956464" y="1314435"/>
                </a:lnTo>
                <a:cubicBezTo>
                  <a:pt x="6895396" y="1915764"/>
                  <a:pt x="6387554" y="2385016"/>
                  <a:pt x="5770114" y="2385016"/>
                </a:cubicBezTo>
                <a:cubicBezTo>
                  <a:pt x="5152672" y="2385016"/>
                  <a:pt x="4644831" y="1915764"/>
                  <a:pt x="4583763" y="1314435"/>
                </a:cubicBezTo>
                <a:lnTo>
                  <a:pt x="4578017" y="1200660"/>
                </a:lnTo>
                <a:lnTo>
                  <a:pt x="4578780" y="1200660"/>
                </a:lnTo>
                <a:lnTo>
                  <a:pt x="4573974" y="1105474"/>
                </a:lnTo>
                <a:cubicBezTo>
                  <a:pt x="4517772" y="552075"/>
                  <a:pt x="4050409" y="120225"/>
                  <a:pt x="3482182" y="120225"/>
                </a:cubicBezTo>
                <a:cubicBezTo>
                  <a:pt x="2913956" y="120225"/>
                  <a:pt x="2446592" y="552075"/>
                  <a:pt x="2390391" y="1105474"/>
                </a:cubicBezTo>
                <a:lnTo>
                  <a:pt x="2385136" y="1209531"/>
                </a:lnTo>
                <a:lnTo>
                  <a:pt x="2384604" y="1209531"/>
                </a:lnTo>
                <a:lnTo>
                  <a:pt x="2385016" y="1217682"/>
                </a:lnTo>
                <a:cubicBezTo>
                  <a:pt x="2385016" y="1876286"/>
                  <a:pt x="1851111" y="2410190"/>
                  <a:pt x="1192508" y="2410190"/>
                </a:cubicBezTo>
                <a:close/>
              </a:path>
            </a:pathLst>
          </a:custGeom>
          <a:solidFill>
            <a:srgbClr val="00204E"/>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4000" dirty="0">
              <a:solidFill>
                <a:schemeClr val="accent2"/>
              </a:solidFill>
            </a:endParaRPr>
          </a:p>
        </p:txBody>
      </p:sp>
      <p:sp>
        <p:nvSpPr>
          <p:cNvPr id="2" name="Oval 1" descr="timeline endpoints">
            <a:extLst>
              <a:ext uri="{FF2B5EF4-FFF2-40B4-BE49-F238E27FC236}">
                <a16:creationId xmlns:a16="http://schemas.microsoft.com/office/drawing/2014/main" id="{81AA7F01-98B3-49CE-A287-1B558536C306}"/>
              </a:ext>
            </a:extLst>
          </p:cNvPr>
          <p:cNvSpPr/>
          <p:nvPr/>
        </p:nvSpPr>
        <p:spPr>
          <a:xfrm>
            <a:off x="2280875" y="2386437"/>
            <a:ext cx="218092" cy="218092"/>
          </a:xfrm>
          <a:prstGeom prst="ellipse">
            <a:avLst/>
          </a:prstGeom>
          <a:solidFill>
            <a:srgbClr val="FDBA31"/>
          </a:solidFill>
          <a:ln w="76200">
            <a:solidFill>
              <a:srgbClr val="FDBA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3" name="Oval 2" descr="timeline endpoints">
            <a:extLst>
              <a:ext uri="{FF2B5EF4-FFF2-40B4-BE49-F238E27FC236}">
                <a16:creationId xmlns:a16="http://schemas.microsoft.com/office/drawing/2014/main" id="{491CCD59-030F-4F79-9A33-EBC86A2EC9FE}"/>
              </a:ext>
            </a:extLst>
          </p:cNvPr>
          <p:cNvSpPr/>
          <p:nvPr/>
        </p:nvSpPr>
        <p:spPr>
          <a:xfrm>
            <a:off x="11441284" y="2386437"/>
            <a:ext cx="218092" cy="218092"/>
          </a:xfrm>
          <a:prstGeom prst="ellipse">
            <a:avLst/>
          </a:prstGeom>
          <a:solidFill>
            <a:srgbClr val="00204E"/>
          </a:solidFill>
          <a:ln w="76200">
            <a:solidFill>
              <a:srgbClr val="002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solidFill>
                <a:srgbClr val="20A472"/>
              </a:solidFill>
            </a:endParaRPr>
          </a:p>
        </p:txBody>
      </p:sp>
      <p:sp>
        <p:nvSpPr>
          <p:cNvPr id="16" name="Text Placeholder 15">
            <a:extLst>
              <a:ext uri="{FF2B5EF4-FFF2-40B4-BE49-F238E27FC236}">
                <a16:creationId xmlns:a16="http://schemas.microsoft.com/office/drawing/2014/main" id="{B6086B1F-4F6D-4493-AE84-2520E93642DE}"/>
              </a:ext>
            </a:extLst>
          </p:cNvPr>
          <p:cNvSpPr>
            <a:spLocks noGrp="1"/>
          </p:cNvSpPr>
          <p:nvPr>
            <p:ph type="body" sz="quarter" idx="10"/>
          </p:nvPr>
        </p:nvSpPr>
        <p:spPr>
          <a:xfrm>
            <a:off x="2444766" y="1010755"/>
            <a:ext cx="2153470" cy="302186"/>
          </a:xfrm>
        </p:spPr>
        <p:txBody>
          <a:bodyPr rtlCol="0"/>
          <a:lstStyle/>
          <a:p>
            <a:pPr algn="ctr" rtl="0"/>
            <a:r>
              <a:rPr lang="en-GB" dirty="0">
                <a:solidFill>
                  <a:srgbClr val="FFC000"/>
                </a:solidFill>
                <a:latin typeface="Arial Black" panose="020B0A04020102020204" pitchFamily="34" charset="0"/>
              </a:rPr>
              <a:t>WHAT DO I WANT TO BE?</a:t>
            </a:r>
          </a:p>
        </p:txBody>
      </p:sp>
      <p:sp>
        <p:nvSpPr>
          <p:cNvPr id="17" name="Text Placeholder 16">
            <a:extLst>
              <a:ext uri="{FF2B5EF4-FFF2-40B4-BE49-F238E27FC236}">
                <a16:creationId xmlns:a16="http://schemas.microsoft.com/office/drawing/2014/main" id="{6A44816B-378D-41B5-84D7-39CECE2E452E}"/>
              </a:ext>
            </a:extLst>
          </p:cNvPr>
          <p:cNvSpPr>
            <a:spLocks noGrp="1"/>
          </p:cNvSpPr>
          <p:nvPr>
            <p:ph type="body" sz="quarter" idx="11"/>
          </p:nvPr>
        </p:nvSpPr>
        <p:spPr>
          <a:xfrm>
            <a:off x="2527786" y="3885560"/>
            <a:ext cx="2070450" cy="706438"/>
          </a:xfrm>
        </p:spPr>
        <p:txBody>
          <a:bodyPr rtlCol="0"/>
          <a:lstStyle/>
          <a:p>
            <a:pPr marL="117475" indent="-117475" rtl="0">
              <a:buFont typeface="Arial" panose="020B0604020202020204" pitchFamily="34" charset="0"/>
              <a:buChar char="•"/>
            </a:pPr>
            <a:r>
              <a:rPr lang="en-GB" sz="1600" b="1" dirty="0">
                <a:latin typeface="Arial" panose="020B0604020202020204" pitchFamily="34" charset="0"/>
                <a:cs typeface="Arial" panose="020B0604020202020204" pitchFamily="34" charset="0"/>
              </a:rPr>
              <a:t>Naviance Career Cluster</a:t>
            </a:r>
          </a:p>
          <a:p>
            <a:pPr marL="117475" indent="-117475" rtl="0">
              <a:buFont typeface="Arial" panose="020B0604020202020204" pitchFamily="34" charset="0"/>
              <a:buChar char="•"/>
            </a:pPr>
            <a:r>
              <a:rPr lang="en-GB" sz="1600" b="1" dirty="0">
                <a:latin typeface="Arial" panose="020B0604020202020204" pitchFamily="34" charset="0"/>
                <a:cs typeface="Arial" panose="020B0604020202020204" pitchFamily="34" charset="0"/>
              </a:rPr>
              <a:t>ASVAB</a:t>
            </a:r>
          </a:p>
          <a:p>
            <a:pPr marL="117475" indent="-117475">
              <a:buFont typeface="Arial" panose="020B0604020202020204" pitchFamily="34" charset="0"/>
              <a:buChar char="•"/>
            </a:pPr>
            <a:r>
              <a:rPr lang="en-GB" sz="1600" b="1" dirty="0">
                <a:latin typeface="Arial" panose="020B0604020202020204" pitchFamily="34" charset="0"/>
                <a:cs typeface="Arial" panose="020B0604020202020204" pitchFamily="34" charset="0"/>
              </a:rPr>
              <a:t>Questionnaires</a:t>
            </a:r>
          </a:p>
          <a:p>
            <a:pPr marL="117475" indent="-117475" rtl="0">
              <a:buFont typeface="Arial" panose="020B0604020202020204" pitchFamily="34" charset="0"/>
              <a:buChar char="•"/>
            </a:pPr>
            <a:r>
              <a:rPr lang="en-GB" sz="1600" b="1" dirty="0">
                <a:latin typeface="Arial" panose="020B0604020202020204" pitchFamily="34" charset="0"/>
                <a:cs typeface="Arial" panose="020B0604020202020204" pitchFamily="34" charset="0"/>
              </a:rPr>
              <a:t>GATI</a:t>
            </a:r>
          </a:p>
          <a:p>
            <a:pPr marL="117475" indent="-117475">
              <a:buFont typeface="Arial" panose="020B0604020202020204" pitchFamily="34" charset="0"/>
              <a:buChar char="•"/>
            </a:pPr>
            <a:r>
              <a:rPr lang="en-GB" sz="1600" b="1" dirty="0">
                <a:latin typeface="Arial" panose="020B0604020202020204" pitchFamily="34" charset="0"/>
                <a:cs typeface="Arial" panose="020B0604020202020204" pitchFamily="34" charset="0"/>
              </a:rPr>
              <a:t>Guest Speaker Series</a:t>
            </a:r>
          </a:p>
          <a:p>
            <a:pPr rtl="0"/>
            <a:endParaRPr lang="en-GB" sz="1400" dirty="0">
              <a:latin typeface="Arial" panose="020B0604020202020204" pitchFamily="34" charset="0"/>
              <a:cs typeface="Arial" panose="020B0604020202020204" pitchFamily="34" charset="0"/>
            </a:endParaRPr>
          </a:p>
        </p:txBody>
      </p:sp>
      <p:sp>
        <p:nvSpPr>
          <p:cNvPr id="18" name="Text Placeholder 17">
            <a:extLst>
              <a:ext uri="{FF2B5EF4-FFF2-40B4-BE49-F238E27FC236}">
                <a16:creationId xmlns:a16="http://schemas.microsoft.com/office/drawing/2014/main" id="{2EFC63F8-23B1-4F22-9868-15EB446170F3}"/>
              </a:ext>
            </a:extLst>
          </p:cNvPr>
          <p:cNvSpPr>
            <a:spLocks noGrp="1"/>
          </p:cNvSpPr>
          <p:nvPr>
            <p:ph type="body" sz="quarter" idx="12"/>
          </p:nvPr>
        </p:nvSpPr>
        <p:spPr>
          <a:xfrm>
            <a:off x="4819728" y="432255"/>
            <a:ext cx="2023870" cy="302186"/>
          </a:xfrm>
        </p:spPr>
        <p:txBody>
          <a:bodyPr vert="horz" lIns="91440" tIns="45720" rIns="91440" bIns="45720" rtlCol="0">
            <a:noAutofit/>
          </a:bodyPr>
          <a:lstStyle/>
          <a:p>
            <a:pPr algn="ctr"/>
            <a:r>
              <a:rPr lang="en-GB" dirty="0">
                <a:solidFill>
                  <a:srgbClr val="002060"/>
                </a:solidFill>
                <a:latin typeface="Arial Black" panose="020B0A04020102020204" pitchFamily="34" charset="0"/>
              </a:rPr>
              <a:t>HOW DO I GET THERE?</a:t>
            </a:r>
          </a:p>
        </p:txBody>
      </p:sp>
      <p:sp>
        <p:nvSpPr>
          <p:cNvPr id="20" name="Text Placeholder 19">
            <a:extLst>
              <a:ext uri="{FF2B5EF4-FFF2-40B4-BE49-F238E27FC236}">
                <a16:creationId xmlns:a16="http://schemas.microsoft.com/office/drawing/2014/main" id="{AA64E66E-DA3C-42CD-80D9-89BD3A8A401A}"/>
              </a:ext>
            </a:extLst>
          </p:cNvPr>
          <p:cNvSpPr>
            <a:spLocks noGrp="1"/>
          </p:cNvSpPr>
          <p:nvPr>
            <p:ph type="body" sz="quarter" idx="13"/>
          </p:nvPr>
        </p:nvSpPr>
        <p:spPr>
          <a:xfrm>
            <a:off x="4745672" y="3895286"/>
            <a:ext cx="2255002" cy="1268507"/>
          </a:xfrm>
        </p:spPr>
        <p:txBody>
          <a:bodyPr vert="horz" lIns="91440" tIns="45720" rIns="91440" bIns="45720" rtlCol="0">
            <a:noAutofit/>
          </a:bodyPr>
          <a:lstStyle/>
          <a:p>
            <a:pPr marL="117475" indent="-117475">
              <a:buFont typeface="Arial" panose="020B0604020202020204" pitchFamily="34" charset="0"/>
              <a:buChar char="•"/>
            </a:pPr>
            <a:r>
              <a:rPr lang="en-GB" sz="1600" b="1" dirty="0">
                <a:latin typeface="Arial" panose="020B0604020202020204" pitchFamily="34" charset="0"/>
                <a:cs typeface="Arial" panose="020B0604020202020204" pitchFamily="34" charset="0"/>
              </a:rPr>
              <a:t>College/University Profiles</a:t>
            </a:r>
          </a:p>
          <a:p>
            <a:pPr marL="117475" indent="-117475">
              <a:buFont typeface="Arial" panose="020B0604020202020204" pitchFamily="34" charset="0"/>
              <a:buChar char="•"/>
            </a:pPr>
            <a:r>
              <a:rPr lang="en-GB" sz="1600" b="1" dirty="0">
                <a:latin typeface="Arial" panose="020B0604020202020204" pitchFamily="34" charset="0"/>
                <a:cs typeface="Arial" panose="020B0604020202020204" pitchFamily="34" charset="0"/>
              </a:rPr>
              <a:t>Technical College </a:t>
            </a:r>
          </a:p>
          <a:p>
            <a:pPr marL="117475" indent="-117475">
              <a:buFont typeface="Arial" panose="020B0604020202020204" pitchFamily="34" charset="0"/>
              <a:buChar char="•"/>
            </a:pPr>
            <a:r>
              <a:rPr lang="en-GB" sz="1600" b="1" dirty="0">
                <a:latin typeface="Arial" panose="020B0604020202020204" pitchFamily="34" charset="0"/>
                <a:cs typeface="Arial" panose="020B0604020202020204" pitchFamily="34" charset="0"/>
              </a:rPr>
              <a:t>Military</a:t>
            </a:r>
          </a:p>
          <a:p>
            <a:pPr marL="117475" indent="-117475">
              <a:buFont typeface="Arial" panose="020B0604020202020204" pitchFamily="34" charset="0"/>
              <a:buChar char="•"/>
            </a:pPr>
            <a:r>
              <a:rPr lang="en-GB" sz="1600" b="1" dirty="0">
                <a:latin typeface="Arial" panose="020B0604020202020204" pitchFamily="34" charset="0"/>
                <a:cs typeface="Arial" panose="020B0604020202020204" pitchFamily="34" charset="0"/>
              </a:rPr>
              <a:t>Gap Year</a:t>
            </a:r>
          </a:p>
          <a:p>
            <a:pPr marL="117475" indent="-117475">
              <a:buFont typeface="Arial" panose="020B0604020202020204" pitchFamily="34" charset="0"/>
              <a:buChar char="•"/>
            </a:pPr>
            <a:r>
              <a:rPr lang="en-GB" sz="1600" b="1" dirty="0">
                <a:latin typeface="Arial" panose="020B0604020202020204" pitchFamily="34" charset="0"/>
                <a:cs typeface="Arial" panose="020B0604020202020204" pitchFamily="34" charset="0"/>
              </a:rPr>
              <a:t>Straight to Work</a:t>
            </a:r>
          </a:p>
          <a:p>
            <a:pPr marL="117475" indent="-117475">
              <a:buFont typeface="Arial" panose="020B0604020202020204" pitchFamily="34" charset="0"/>
              <a:buChar char="•"/>
            </a:pPr>
            <a:r>
              <a:rPr lang="en-GB" sz="1600" b="1" dirty="0">
                <a:latin typeface="Arial" panose="020B0604020202020204" pitchFamily="34" charset="0"/>
                <a:cs typeface="Arial" panose="020B0604020202020204" pitchFamily="34" charset="0"/>
              </a:rPr>
              <a:t>Qualifying Criteria</a:t>
            </a:r>
          </a:p>
          <a:p>
            <a:pPr marL="117475" indent="-117475">
              <a:buFont typeface="Arial" panose="020B0604020202020204" pitchFamily="34" charset="0"/>
              <a:buChar char="•"/>
            </a:pPr>
            <a:r>
              <a:rPr lang="en-GB" sz="1600" b="1" dirty="0">
                <a:latin typeface="Arial" panose="020B0604020202020204" pitchFamily="34" charset="0"/>
                <a:cs typeface="Arial" panose="020B0604020202020204" pitchFamily="34" charset="0"/>
              </a:rPr>
              <a:t>Exam Prep</a:t>
            </a:r>
            <a:endParaRPr lang="en-GB" sz="1400" dirty="0">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F5A6A695-5271-4895-88EF-663A3F593E59}"/>
              </a:ext>
            </a:extLst>
          </p:cNvPr>
          <p:cNvSpPr>
            <a:spLocks noGrp="1"/>
          </p:cNvSpPr>
          <p:nvPr>
            <p:ph type="body" sz="quarter" idx="14"/>
          </p:nvPr>
        </p:nvSpPr>
        <p:spPr>
          <a:xfrm>
            <a:off x="6981030" y="1010755"/>
            <a:ext cx="2321590" cy="302186"/>
          </a:xfrm>
          <a:ln>
            <a:noFill/>
          </a:ln>
        </p:spPr>
        <p:txBody>
          <a:bodyPr vert="horz" lIns="91440" tIns="45720" rIns="91440" bIns="45720" rtlCol="0">
            <a:noAutofit/>
          </a:bodyPr>
          <a:lstStyle/>
          <a:p>
            <a:pPr algn="ctr"/>
            <a:r>
              <a:rPr lang="en-GB" dirty="0">
                <a:solidFill>
                  <a:srgbClr val="FFC000"/>
                </a:solidFill>
                <a:latin typeface="Arial Black" panose="020B0A04020102020204" pitchFamily="34" charset="0"/>
              </a:rPr>
              <a:t>HOW MUCH WILL IT COST?</a:t>
            </a:r>
          </a:p>
        </p:txBody>
      </p:sp>
      <p:sp>
        <p:nvSpPr>
          <p:cNvPr id="22" name="Text Placeholder 21">
            <a:extLst>
              <a:ext uri="{FF2B5EF4-FFF2-40B4-BE49-F238E27FC236}">
                <a16:creationId xmlns:a16="http://schemas.microsoft.com/office/drawing/2014/main" id="{93CA8393-83FA-4B7B-BF41-CB601BA16432}"/>
              </a:ext>
            </a:extLst>
          </p:cNvPr>
          <p:cNvSpPr>
            <a:spLocks noGrp="1"/>
          </p:cNvSpPr>
          <p:nvPr>
            <p:ph type="body" sz="quarter" idx="15"/>
          </p:nvPr>
        </p:nvSpPr>
        <p:spPr>
          <a:xfrm>
            <a:off x="7346045" y="3895285"/>
            <a:ext cx="1796396" cy="1268507"/>
          </a:xfrm>
        </p:spPr>
        <p:txBody>
          <a:bodyPr rtlCol="0"/>
          <a:lstStyle/>
          <a:p>
            <a:pPr marL="117475" indent="-117475">
              <a:buFont typeface="Arial" panose="020B0604020202020204" pitchFamily="34" charset="0"/>
              <a:buChar char="•"/>
            </a:pPr>
            <a:r>
              <a:rPr lang="en-GB" sz="1600" b="1" dirty="0">
                <a:latin typeface="Arial" panose="020B0604020202020204" pitchFamily="34" charset="0"/>
                <a:cs typeface="Arial" panose="020B0604020202020204" pitchFamily="34" charset="0"/>
              </a:rPr>
              <a:t>Money Matters</a:t>
            </a:r>
          </a:p>
          <a:p>
            <a:pPr marL="117475" indent="-117475">
              <a:buFont typeface="Arial" panose="020B0604020202020204" pitchFamily="34" charset="0"/>
              <a:buChar char="•"/>
            </a:pPr>
            <a:r>
              <a:rPr lang="en-GB" sz="1600" b="1" dirty="0">
                <a:latin typeface="Arial" panose="020B0604020202020204" pitchFamily="34" charset="0"/>
                <a:cs typeface="Arial" panose="020B0604020202020204" pitchFamily="34" charset="0"/>
              </a:rPr>
              <a:t>Tuition</a:t>
            </a:r>
          </a:p>
          <a:p>
            <a:pPr marL="117475" indent="-117475">
              <a:buFont typeface="Arial" panose="020B0604020202020204" pitchFamily="34" charset="0"/>
              <a:buChar char="•"/>
            </a:pPr>
            <a:r>
              <a:rPr lang="en-GB" sz="1600" b="1" dirty="0">
                <a:latin typeface="Arial" panose="020B0604020202020204" pitchFamily="34" charset="0"/>
                <a:cs typeface="Arial" panose="020B0604020202020204" pitchFamily="34" charset="0"/>
              </a:rPr>
              <a:t>Living Costs</a:t>
            </a:r>
          </a:p>
          <a:p>
            <a:pPr marL="117475" indent="-117475">
              <a:buFont typeface="Arial" panose="020B0604020202020204" pitchFamily="34" charset="0"/>
              <a:buChar char="•"/>
            </a:pPr>
            <a:r>
              <a:rPr lang="en-GB" sz="1600" b="1" dirty="0">
                <a:latin typeface="Arial" panose="020B0604020202020204" pitchFamily="34" charset="0"/>
                <a:cs typeface="Arial" panose="020B0604020202020204" pitchFamily="34" charset="0"/>
              </a:rPr>
              <a:t>Budgeting</a:t>
            </a:r>
          </a:p>
        </p:txBody>
      </p:sp>
      <p:sp>
        <p:nvSpPr>
          <p:cNvPr id="24" name="Text Placeholder 23">
            <a:extLst>
              <a:ext uri="{FF2B5EF4-FFF2-40B4-BE49-F238E27FC236}">
                <a16:creationId xmlns:a16="http://schemas.microsoft.com/office/drawing/2014/main" id="{3CD04606-2C05-4AC9-9F6C-C0E9EDF1BC26}"/>
              </a:ext>
            </a:extLst>
          </p:cNvPr>
          <p:cNvSpPr>
            <a:spLocks noGrp="1"/>
          </p:cNvSpPr>
          <p:nvPr>
            <p:ph type="body" sz="quarter" idx="16"/>
          </p:nvPr>
        </p:nvSpPr>
        <p:spPr>
          <a:xfrm>
            <a:off x="9440052" y="432255"/>
            <a:ext cx="2023870" cy="302186"/>
          </a:xfrm>
          <a:ln>
            <a:noFill/>
          </a:ln>
        </p:spPr>
        <p:txBody>
          <a:bodyPr vert="horz" lIns="91440" tIns="45720" rIns="91440" bIns="45720" rtlCol="0">
            <a:noAutofit/>
          </a:bodyPr>
          <a:lstStyle/>
          <a:p>
            <a:pPr algn="ctr"/>
            <a:r>
              <a:rPr lang="en-GB" dirty="0">
                <a:solidFill>
                  <a:srgbClr val="00204E"/>
                </a:solidFill>
                <a:latin typeface="Arial Black" panose="020B0A04020102020204" pitchFamily="34" charset="0"/>
              </a:rPr>
              <a:t>HOW WILL I PAY FOR IT?</a:t>
            </a:r>
          </a:p>
        </p:txBody>
      </p:sp>
      <p:sp>
        <p:nvSpPr>
          <p:cNvPr id="25" name="Text Placeholder 24">
            <a:extLst>
              <a:ext uri="{FF2B5EF4-FFF2-40B4-BE49-F238E27FC236}">
                <a16:creationId xmlns:a16="http://schemas.microsoft.com/office/drawing/2014/main" id="{DA3309B0-9F41-47B2-8F25-109874864183}"/>
              </a:ext>
            </a:extLst>
          </p:cNvPr>
          <p:cNvSpPr>
            <a:spLocks noGrp="1"/>
          </p:cNvSpPr>
          <p:nvPr>
            <p:ph type="body" sz="quarter" idx="17"/>
          </p:nvPr>
        </p:nvSpPr>
        <p:spPr>
          <a:xfrm>
            <a:off x="9730649" y="3895286"/>
            <a:ext cx="2070450" cy="1268507"/>
          </a:xfrm>
        </p:spPr>
        <p:txBody>
          <a:bodyPr rtlCol="0"/>
          <a:lstStyle/>
          <a:p>
            <a:r>
              <a:rPr lang="en-GB" sz="1600" b="1" dirty="0">
                <a:latin typeface="Arial" panose="020B0604020202020204" pitchFamily="34" charset="0"/>
                <a:cs typeface="Arial" panose="020B0604020202020204" pitchFamily="34" charset="0"/>
              </a:rPr>
              <a:t>Dual Enrollment </a:t>
            </a:r>
          </a:p>
          <a:p>
            <a:r>
              <a:rPr lang="en-GB" sz="1600" b="1" dirty="0">
                <a:latin typeface="Arial" panose="020B0604020202020204" pitchFamily="34" charset="0"/>
                <a:cs typeface="Arial" panose="020B0604020202020204" pitchFamily="34" charset="0"/>
              </a:rPr>
              <a:t>Scholarships</a:t>
            </a:r>
          </a:p>
          <a:p>
            <a:r>
              <a:rPr lang="en-GB" sz="1600" b="1" dirty="0">
                <a:latin typeface="Arial" panose="020B0604020202020204" pitchFamily="34" charset="0"/>
                <a:cs typeface="Arial" panose="020B0604020202020204" pitchFamily="34" charset="0"/>
              </a:rPr>
              <a:t>Financial Aid </a:t>
            </a:r>
          </a:p>
          <a:p>
            <a:r>
              <a:rPr lang="en-GB" sz="1600" b="1" dirty="0">
                <a:latin typeface="Arial" panose="020B0604020202020204" pitchFamily="34" charset="0"/>
                <a:cs typeface="Arial" panose="020B0604020202020204" pitchFamily="34" charset="0"/>
              </a:rPr>
              <a:t>529 Plans</a:t>
            </a:r>
          </a:p>
        </p:txBody>
      </p:sp>
      <p:pic>
        <p:nvPicPr>
          <p:cNvPr id="10" name="Picture 9">
            <a:extLst>
              <a:ext uri="{FF2B5EF4-FFF2-40B4-BE49-F238E27FC236}">
                <a16:creationId xmlns:a16="http://schemas.microsoft.com/office/drawing/2014/main" id="{6379D8B5-16AC-48B9-8575-9ECC683BD767}"/>
              </a:ext>
            </a:extLst>
          </p:cNvPr>
          <p:cNvPicPr>
            <a:picLocks noChangeAspect="1"/>
          </p:cNvPicPr>
          <p:nvPr/>
        </p:nvPicPr>
        <p:blipFill>
          <a:blip r:embed="rId3"/>
          <a:stretch>
            <a:fillRect/>
          </a:stretch>
        </p:blipFill>
        <p:spPr>
          <a:xfrm>
            <a:off x="7568392" y="5406988"/>
            <a:ext cx="1509086" cy="1268507"/>
          </a:xfrm>
          <a:prstGeom prst="rect">
            <a:avLst/>
          </a:prstGeom>
        </p:spPr>
      </p:pic>
      <p:pic>
        <p:nvPicPr>
          <p:cNvPr id="14" name="Picture 13">
            <a:extLst>
              <a:ext uri="{FF2B5EF4-FFF2-40B4-BE49-F238E27FC236}">
                <a16:creationId xmlns:a16="http://schemas.microsoft.com/office/drawing/2014/main" id="{67914173-1D1E-41DD-8C82-13E8644BFE77}"/>
              </a:ext>
            </a:extLst>
          </p:cNvPr>
          <p:cNvPicPr>
            <a:picLocks noChangeAspect="1"/>
          </p:cNvPicPr>
          <p:nvPr/>
        </p:nvPicPr>
        <p:blipFill>
          <a:blip r:embed="rId4"/>
          <a:stretch>
            <a:fillRect/>
          </a:stretch>
        </p:blipFill>
        <p:spPr>
          <a:xfrm>
            <a:off x="-20611" y="0"/>
            <a:ext cx="1884493" cy="6858000"/>
          </a:xfrm>
          <a:prstGeom prst="rect">
            <a:avLst/>
          </a:prstGeom>
        </p:spPr>
      </p:pic>
    </p:spTree>
    <p:extLst>
      <p:ext uri="{BB962C8B-B14F-4D97-AF65-F5344CB8AC3E}">
        <p14:creationId xmlns:p14="http://schemas.microsoft.com/office/powerpoint/2010/main" val="3730927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Qr code&#10;&#10;Description automatically generated">
            <a:extLst>
              <a:ext uri="{FF2B5EF4-FFF2-40B4-BE49-F238E27FC236}">
                <a16:creationId xmlns:a16="http://schemas.microsoft.com/office/drawing/2014/main" id="{199CA35C-99AF-42CB-8ABA-66341C15C3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2818" y="826543"/>
            <a:ext cx="1406688" cy="1406688"/>
          </a:xfrm>
          <a:prstGeom prst="rect">
            <a:avLst/>
          </a:prstGeom>
        </p:spPr>
      </p:pic>
      <p:sp>
        <p:nvSpPr>
          <p:cNvPr id="16" name="Rectangle 4">
            <a:extLst>
              <a:ext uri="{FF2B5EF4-FFF2-40B4-BE49-F238E27FC236}">
                <a16:creationId xmlns:a16="http://schemas.microsoft.com/office/drawing/2014/main" id="{2B53A5E9-1C4D-445F-9152-02BC59E509E6}"/>
              </a:ext>
            </a:extLst>
          </p:cNvPr>
          <p:cNvSpPr>
            <a:spLocks noChangeArrowheads="1"/>
          </p:cNvSpPr>
          <p:nvPr/>
        </p:nvSpPr>
        <p:spPr bwMode="auto">
          <a:xfrm>
            <a:off x="9179336" y="210990"/>
            <a:ext cx="3012664" cy="615553"/>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a:solidFill>
                  <a:srgbClr val="00204E"/>
                </a:solidFill>
                <a:effectLst>
                  <a:outerShdw blurRad="50800" dist="38100" dir="2700000" algn="tl" rotWithShape="0">
                    <a:srgbClr val="000000">
                      <a:alpha val="48000"/>
                    </a:srgbClr>
                  </a:outerShdw>
                </a:effectLst>
              </a:rPr>
              <a:t>Book a Meeting </a:t>
            </a:r>
            <a:r>
              <a:rPr lang="en-US" altLang="en-US" sz="1600" dirty="0">
                <a:effectLst>
                  <a:outerShdw blurRad="50800" dist="38100" dir="2700000" algn="tl" rotWithShape="0">
                    <a:srgbClr val="000000">
                      <a:alpha val="48000"/>
                    </a:srgbClr>
                  </a:outerShdw>
                </a:effectLst>
                <a:hlinkClick r:id="rId3"/>
              </a:rPr>
              <a:t>https://bit.ly/BCHS-CCC-Meet</a:t>
            </a:r>
            <a:endParaRPr lang="en-US" altLang="en-US" sz="1600" dirty="0">
              <a:effectLst>
                <a:outerShdw blurRad="50800" dist="38100" dir="2700000" algn="tl" rotWithShape="0">
                  <a:srgbClr val="000000">
                    <a:alpha val="48000"/>
                  </a:srgbClr>
                </a:outerShdw>
              </a:effectLst>
            </a:endParaRPr>
          </a:p>
        </p:txBody>
      </p:sp>
      <p:graphicFrame>
        <p:nvGraphicFramePr>
          <p:cNvPr id="22" name="Content Placeholder 2">
            <a:extLst>
              <a:ext uri="{FF2B5EF4-FFF2-40B4-BE49-F238E27FC236}">
                <a16:creationId xmlns:a16="http://schemas.microsoft.com/office/drawing/2014/main" id="{88A59BD8-54EF-0034-1874-626EE4949B40}"/>
              </a:ext>
            </a:extLst>
          </p:cNvPr>
          <p:cNvGraphicFramePr/>
          <p:nvPr>
            <p:extLst>
              <p:ext uri="{D42A27DB-BD31-4B8C-83A1-F6EECF244321}">
                <p14:modId xmlns:p14="http://schemas.microsoft.com/office/powerpoint/2010/main" val="3856768545"/>
              </p:ext>
            </p:extLst>
          </p:nvPr>
        </p:nvGraphicFramePr>
        <p:xfrm>
          <a:off x="2299187" y="2614947"/>
          <a:ext cx="9515551" cy="3695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Picture 12" descr="Logo&#10;&#10;Description automatically generated">
            <a:extLst>
              <a:ext uri="{FF2B5EF4-FFF2-40B4-BE49-F238E27FC236}">
                <a16:creationId xmlns:a16="http://schemas.microsoft.com/office/drawing/2014/main" id="{AFCE36B1-3826-4C72-8533-D1287BCD35F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4552" y="261137"/>
            <a:ext cx="757306" cy="836803"/>
          </a:xfrm>
          <a:prstGeom prst="rect">
            <a:avLst/>
          </a:prstGeom>
        </p:spPr>
      </p:pic>
      <p:pic>
        <p:nvPicPr>
          <p:cNvPr id="23" name="Picture 22">
            <a:extLst>
              <a:ext uri="{FF2B5EF4-FFF2-40B4-BE49-F238E27FC236}">
                <a16:creationId xmlns:a16="http://schemas.microsoft.com/office/drawing/2014/main" id="{A2FD78AF-C18C-439E-A4AC-3D15332C1A77}"/>
              </a:ext>
            </a:extLst>
          </p:cNvPr>
          <p:cNvPicPr>
            <a:picLocks noChangeAspect="1"/>
          </p:cNvPicPr>
          <p:nvPr/>
        </p:nvPicPr>
        <p:blipFill>
          <a:blip r:embed="rId10"/>
          <a:stretch>
            <a:fillRect/>
          </a:stretch>
        </p:blipFill>
        <p:spPr>
          <a:xfrm>
            <a:off x="-20611" y="0"/>
            <a:ext cx="1884493" cy="6858000"/>
          </a:xfrm>
          <a:prstGeom prst="rect">
            <a:avLst/>
          </a:prstGeom>
        </p:spPr>
      </p:pic>
      <p:sp>
        <p:nvSpPr>
          <p:cNvPr id="17" name="Title 1">
            <a:extLst>
              <a:ext uri="{FF2B5EF4-FFF2-40B4-BE49-F238E27FC236}">
                <a16:creationId xmlns:a16="http://schemas.microsoft.com/office/drawing/2014/main" id="{51F9C976-705F-470C-8EB4-64085FAD71CD}"/>
              </a:ext>
            </a:extLst>
          </p:cNvPr>
          <p:cNvSpPr>
            <a:spLocks noGrp="1"/>
          </p:cNvSpPr>
          <p:nvPr>
            <p:ph type="title"/>
          </p:nvPr>
        </p:nvSpPr>
        <p:spPr>
          <a:xfrm>
            <a:off x="386575" y="210990"/>
            <a:ext cx="6325512" cy="937098"/>
          </a:xfrm>
          <a:custGeom>
            <a:avLst/>
            <a:gdLst>
              <a:gd name="connsiteX0" fmla="*/ 0 w 6325512"/>
              <a:gd name="connsiteY0" fmla="*/ 0 h 937098"/>
              <a:gd name="connsiteX1" fmla="*/ 701557 w 6325512"/>
              <a:gd name="connsiteY1" fmla="*/ 0 h 937098"/>
              <a:gd name="connsiteX2" fmla="*/ 1213348 w 6325512"/>
              <a:gd name="connsiteY2" fmla="*/ 0 h 937098"/>
              <a:gd name="connsiteX3" fmla="*/ 1851650 w 6325512"/>
              <a:gd name="connsiteY3" fmla="*/ 0 h 937098"/>
              <a:gd name="connsiteX4" fmla="*/ 2236931 w 6325512"/>
              <a:gd name="connsiteY4" fmla="*/ 0 h 937098"/>
              <a:gd name="connsiteX5" fmla="*/ 2938488 w 6325512"/>
              <a:gd name="connsiteY5" fmla="*/ 0 h 937098"/>
              <a:gd name="connsiteX6" fmla="*/ 3450279 w 6325512"/>
              <a:gd name="connsiteY6" fmla="*/ 0 h 937098"/>
              <a:gd name="connsiteX7" fmla="*/ 3962071 w 6325512"/>
              <a:gd name="connsiteY7" fmla="*/ 0 h 937098"/>
              <a:gd name="connsiteX8" fmla="*/ 4663627 w 6325512"/>
              <a:gd name="connsiteY8" fmla="*/ 0 h 937098"/>
              <a:gd name="connsiteX9" fmla="*/ 5238674 w 6325512"/>
              <a:gd name="connsiteY9" fmla="*/ 0 h 937098"/>
              <a:gd name="connsiteX10" fmla="*/ 5813721 w 6325512"/>
              <a:gd name="connsiteY10" fmla="*/ 0 h 937098"/>
              <a:gd name="connsiteX11" fmla="*/ 6325512 w 6325512"/>
              <a:gd name="connsiteY11" fmla="*/ 0 h 937098"/>
              <a:gd name="connsiteX12" fmla="*/ 6325512 w 6325512"/>
              <a:gd name="connsiteY12" fmla="*/ 440436 h 937098"/>
              <a:gd name="connsiteX13" fmla="*/ 6325512 w 6325512"/>
              <a:gd name="connsiteY13" fmla="*/ 937098 h 937098"/>
              <a:gd name="connsiteX14" fmla="*/ 5940231 w 6325512"/>
              <a:gd name="connsiteY14" fmla="*/ 937098 h 937098"/>
              <a:gd name="connsiteX15" fmla="*/ 5491695 w 6325512"/>
              <a:gd name="connsiteY15" fmla="*/ 937098 h 937098"/>
              <a:gd name="connsiteX16" fmla="*/ 5043158 w 6325512"/>
              <a:gd name="connsiteY16" fmla="*/ 937098 h 937098"/>
              <a:gd name="connsiteX17" fmla="*/ 4657877 w 6325512"/>
              <a:gd name="connsiteY17" fmla="*/ 937098 h 937098"/>
              <a:gd name="connsiteX18" fmla="*/ 4209341 w 6325512"/>
              <a:gd name="connsiteY18" fmla="*/ 937098 h 937098"/>
              <a:gd name="connsiteX19" fmla="*/ 3760804 w 6325512"/>
              <a:gd name="connsiteY19" fmla="*/ 937098 h 937098"/>
              <a:gd name="connsiteX20" fmla="*/ 3375523 w 6325512"/>
              <a:gd name="connsiteY20" fmla="*/ 937098 h 937098"/>
              <a:gd name="connsiteX21" fmla="*/ 2800477 w 6325512"/>
              <a:gd name="connsiteY21" fmla="*/ 937098 h 937098"/>
              <a:gd name="connsiteX22" fmla="*/ 2288685 w 6325512"/>
              <a:gd name="connsiteY22" fmla="*/ 937098 h 937098"/>
              <a:gd name="connsiteX23" fmla="*/ 1840149 w 6325512"/>
              <a:gd name="connsiteY23" fmla="*/ 937098 h 937098"/>
              <a:gd name="connsiteX24" fmla="*/ 1201847 w 6325512"/>
              <a:gd name="connsiteY24" fmla="*/ 937098 h 937098"/>
              <a:gd name="connsiteX25" fmla="*/ 563546 w 6325512"/>
              <a:gd name="connsiteY25" fmla="*/ 937098 h 937098"/>
              <a:gd name="connsiteX26" fmla="*/ 0 w 6325512"/>
              <a:gd name="connsiteY26" fmla="*/ 937098 h 937098"/>
              <a:gd name="connsiteX27" fmla="*/ 0 w 6325512"/>
              <a:gd name="connsiteY27" fmla="*/ 468549 h 937098"/>
              <a:gd name="connsiteX28" fmla="*/ 0 w 6325512"/>
              <a:gd name="connsiteY28" fmla="*/ 0 h 93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5512" h="937098" fill="none" extrusionOk="0">
                <a:moveTo>
                  <a:pt x="0" y="0"/>
                </a:moveTo>
                <a:cubicBezTo>
                  <a:pt x="278171" y="-21598"/>
                  <a:pt x="521788" y="1951"/>
                  <a:pt x="701557" y="0"/>
                </a:cubicBezTo>
                <a:cubicBezTo>
                  <a:pt x="881326" y="-1951"/>
                  <a:pt x="1057426" y="7788"/>
                  <a:pt x="1213348" y="0"/>
                </a:cubicBezTo>
                <a:cubicBezTo>
                  <a:pt x="1369270" y="-7788"/>
                  <a:pt x="1560950" y="1487"/>
                  <a:pt x="1851650" y="0"/>
                </a:cubicBezTo>
                <a:cubicBezTo>
                  <a:pt x="2142350" y="-1487"/>
                  <a:pt x="2054348" y="42708"/>
                  <a:pt x="2236931" y="0"/>
                </a:cubicBezTo>
                <a:cubicBezTo>
                  <a:pt x="2419514" y="-42708"/>
                  <a:pt x="2785036" y="46577"/>
                  <a:pt x="2938488" y="0"/>
                </a:cubicBezTo>
                <a:cubicBezTo>
                  <a:pt x="3091940" y="-46577"/>
                  <a:pt x="3328554" y="56407"/>
                  <a:pt x="3450279" y="0"/>
                </a:cubicBezTo>
                <a:cubicBezTo>
                  <a:pt x="3572004" y="-56407"/>
                  <a:pt x="3711963" y="50172"/>
                  <a:pt x="3962071" y="0"/>
                </a:cubicBezTo>
                <a:cubicBezTo>
                  <a:pt x="4212179" y="-50172"/>
                  <a:pt x="4323141" y="4122"/>
                  <a:pt x="4663627" y="0"/>
                </a:cubicBezTo>
                <a:cubicBezTo>
                  <a:pt x="5004113" y="-4122"/>
                  <a:pt x="5106036" y="42515"/>
                  <a:pt x="5238674" y="0"/>
                </a:cubicBezTo>
                <a:cubicBezTo>
                  <a:pt x="5371312" y="-42515"/>
                  <a:pt x="5679080" y="37329"/>
                  <a:pt x="5813721" y="0"/>
                </a:cubicBezTo>
                <a:cubicBezTo>
                  <a:pt x="5948362" y="-37329"/>
                  <a:pt x="6133670" y="58888"/>
                  <a:pt x="6325512" y="0"/>
                </a:cubicBezTo>
                <a:cubicBezTo>
                  <a:pt x="6354941" y="190854"/>
                  <a:pt x="6300330" y="324182"/>
                  <a:pt x="6325512" y="440436"/>
                </a:cubicBezTo>
                <a:cubicBezTo>
                  <a:pt x="6350694" y="556690"/>
                  <a:pt x="6290773" y="819575"/>
                  <a:pt x="6325512" y="937098"/>
                </a:cubicBezTo>
                <a:cubicBezTo>
                  <a:pt x="6223604" y="964321"/>
                  <a:pt x="6089545" y="931426"/>
                  <a:pt x="5940231" y="937098"/>
                </a:cubicBezTo>
                <a:cubicBezTo>
                  <a:pt x="5790917" y="942770"/>
                  <a:pt x="5585157" y="914569"/>
                  <a:pt x="5491695" y="937098"/>
                </a:cubicBezTo>
                <a:cubicBezTo>
                  <a:pt x="5398233" y="959627"/>
                  <a:pt x="5253081" y="910094"/>
                  <a:pt x="5043158" y="937098"/>
                </a:cubicBezTo>
                <a:cubicBezTo>
                  <a:pt x="4833235" y="964102"/>
                  <a:pt x="4744585" y="928841"/>
                  <a:pt x="4657877" y="937098"/>
                </a:cubicBezTo>
                <a:cubicBezTo>
                  <a:pt x="4571169" y="945355"/>
                  <a:pt x="4390147" y="913218"/>
                  <a:pt x="4209341" y="937098"/>
                </a:cubicBezTo>
                <a:cubicBezTo>
                  <a:pt x="4028535" y="960978"/>
                  <a:pt x="3892854" y="905519"/>
                  <a:pt x="3760804" y="937098"/>
                </a:cubicBezTo>
                <a:cubicBezTo>
                  <a:pt x="3628754" y="968677"/>
                  <a:pt x="3515009" y="932192"/>
                  <a:pt x="3375523" y="937098"/>
                </a:cubicBezTo>
                <a:cubicBezTo>
                  <a:pt x="3236037" y="942004"/>
                  <a:pt x="2926206" y="884875"/>
                  <a:pt x="2800477" y="937098"/>
                </a:cubicBezTo>
                <a:cubicBezTo>
                  <a:pt x="2674748" y="989321"/>
                  <a:pt x="2508559" y="914825"/>
                  <a:pt x="2288685" y="937098"/>
                </a:cubicBezTo>
                <a:cubicBezTo>
                  <a:pt x="2068811" y="959371"/>
                  <a:pt x="2050606" y="897022"/>
                  <a:pt x="1840149" y="937098"/>
                </a:cubicBezTo>
                <a:cubicBezTo>
                  <a:pt x="1629692" y="977174"/>
                  <a:pt x="1520613" y="934330"/>
                  <a:pt x="1201847" y="937098"/>
                </a:cubicBezTo>
                <a:cubicBezTo>
                  <a:pt x="883081" y="939866"/>
                  <a:pt x="871943" y="866795"/>
                  <a:pt x="563546" y="937098"/>
                </a:cubicBezTo>
                <a:cubicBezTo>
                  <a:pt x="255149" y="1007401"/>
                  <a:pt x="242578" y="884706"/>
                  <a:pt x="0" y="937098"/>
                </a:cubicBezTo>
                <a:cubicBezTo>
                  <a:pt x="-29325" y="839368"/>
                  <a:pt x="17935" y="646716"/>
                  <a:pt x="0" y="468549"/>
                </a:cubicBezTo>
                <a:cubicBezTo>
                  <a:pt x="-17935" y="290382"/>
                  <a:pt x="18079" y="208686"/>
                  <a:pt x="0" y="0"/>
                </a:cubicBezTo>
                <a:close/>
              </a:path>
              <a:path w="6325512" h="937098" stroke="0" extrusionOk="0">
                <a:moveTo>
                  <a:pt x="0" y="0"/>
                </a:moveTo>
                <a:cubicBezTo>
                  <a:pt x="199974" y="-5593"/>
                  <a:pt x="304144" y="6966"/>
                  <a:pt x="511791" y="0"/>
                </a:cubicBezTo>
                <a:cubicBezTo>
                  <a:pt x="719438" y="-6966"/>
                  <a:pt x="729650" y="38520"/>
                  <a:pt x="897073" y="0"/>
                </a:cubicBezTo>
                <a:cubicBezTo>
                  <a:pt x="1064496" y="-38520"/>
                  <a:pt x="1150969" y="45036"/>
                  <a:pt x="1345609" y="0"/>
                </a:cubicBezTo>
                <a:cubicBezTo>
                  <a:pt x="1540249" y="-45036"/>
                  <a:pt x="1700812" y="33397"/>
                  <a:pt x="1794145" y="0"/>
                </a:cubicBezTo>
                <a:cubicBezTo>
                  <a:pt x="1887478" y="-33397"/>
                  <a:pt x="2266808" y="56581"/>
                  <a:pt x="2432447" y="0"/>
                </a:cubicBezTo>
                <a:cubicBezTo>
                  <a:pt x="2598086" y="-56581"/>
                  <a:pt x="2673092" y="13056"/>
                  <a:pt x="2817728" y="0"/>
                </a:cubicBezTo>
                <a:cubicBezTo>
                  <a:pt x="2962364" y="-13056"/>
                  <a:pt x="3060238" y="15072"/>
                  <a:pt x="3203009" y="0"/>
                </a:cubicBezTo>
                <a:cubicBezTo>
                  <a:pt x="3345780" y="-15072"/>
                  <a:pt x="3432402" y="42339"/>
                  <a:pt x="3588290" y="0"/>
                </a:cubicBezTo>
                <a:cubicBezTo>
                  <a:pt x="3744178" y="-42339"/>
                  <a:pt x="3792862" y="45542"/>
                  <a:pt x="3973572" y="0"/>
                </a:cubicBezTo>
                <a:cubicBezTo>
                  <a:pt x="4154282" y="-45542"/>
                  <a:pt x="4272541" y="52986"/>
                  <a:pt x="4422108" y="0"/>
                </a:cubicBezTo>
                <a:cubicBezTo>
                  <a:pt x="4571675" y="-52986"/>
                  <a:pt x="4714437" y="45026"/>
                  <a:pt x="4807389" y="0"/>
                </a:cubicBezTo>
                <a:cubicBezTo>
                  <a:pt x="4900341" y="-45026"/>
                  <a:pt x="5039939" y="34173"/>
                  <a:pt x="5192670" y="0"/>
                </a:cubicBezTo>
                <a:cubicBezTo>
                  <a:pt x="5345401" y="-34173"/>
                  <a:pt x="5511788" y="61692"/>
                  <a:pt x="5767717" y="0"/>
                </a:cubicBezTo>
                <a:cubicBezTo>
                  <a:pt x="6023646" y="-61692"/>
                  <a:pt x="6102416" y="43446"/>
                  <a:pt x="6325512" y="0"/>
                </a:cubicBezTo>
                <a:cubicBezTo>
                  <a:pt x="6328219" y="97433"/>
                  <a:pt x="6273825" y="303816"/>
                  <a:pt x="6325512" y="477920"/>
                </a:cubicBezTo>
                <a:cubicBezTo>
                  <a:pt x="6377199" y="652024"/>
                  <a:pt x="6319161" y="833533"/>
                  <a:pt x="6325512" y="937098"/>
                </a:cubicBezTo>
                <a:cubicBezTo>
                  <a:pt x="6187046" y="948272"/>
                  <a:pt x="6022498" y="896851"/>
                  <a:pt x="5876976" y="937098"/>
                </a:cubicBezTo>
                <a:cubicBezTo>
                  <a:pt x="5731454" y="977345"/>
                  <a:pt x="5591762" y="926578"/>
                  <a:pt x="5428439" y="937098"/>
                </a:cubicBezTo>
                <a:cubicBezTo>
                  <a:pt x="5265116" y="947618"/>
                  <a:pt x="5202465" y="911017"/>
                  <a:pt x="5043158" y="937098"/>
                </a:cubicBezTo>
                <a:cubicBezTo>
                  <a:pt x="4883851" y="963179"/>
                  <a:pt x="4692244" y="917563"/>
                  <a:pt x="4341601" y="937098"/>
                </a:cubicBezTo>
                <a:cubicBezTo>
                  <a:pt x="3990958" y="956633"/>
                  <a:pt x="3859173" y="894583"/>
                  <a:pt x="3640045" y="937098"/>
                </a:cubicBezTo>
                <a:cubicBezTo>
                  <a:pt x="3420917" y="979613"/>
                  <a:pt x="3297667" y="902339"/>
                  <a:pt x="3191508" y="937098"/>
                </a:cubicBezTo>
                <a:cubicBezTo>
                  <a:pt x="3085349" y="971857"/>
                  <a:pt x="2833558" y="912509"/>
                  <a:pt x="2553207" y="937098"/>
                </a:cubicBezTo>
                <a:cubicBezTo>
                  <a:pt x="2272856" y="961687"/>
                  <a:pt x="2260351" y="935899"/>
                  <a:pt x="1978160" y="937098"/>
                </a:cubicBezTo>
                <a:cubicBezTo>
                  <a:pt x="1695969" y="938297"/>
                  <a:pt x="1554902" y="876273"/>
                  <a:pt x="1403114" y="937098"/>
                </a:cubicBezTo>
                <a:cubicBezTo>
                  <a:pt x="1251326" y="997923"/>
                  <a:pt x="1008523" y="854465"/>
                  <a:pt x="701557" y="937098"/>
                </a:cubicBezTo>
                <a:cubicBezTo>
                  <a:pt x="394591" y="1019731"/>
                  <a:pt x="246284" y="900649"/>
                  <a:pt x="0" y="937098"/>
                </a:cubicBezTo>
                <a:cubicBezTo>
                  <a:pt x="-10707" y="709855"/>
                  <a:pt x="55394" y="593654"/>
                  <a:pt x="0" y="449807"/>
                </a:cubicBezTo>
                <a:cubicBezTo>
                  <a:pt x="-55394" y="305960"/>
                  <a:pt x="52335" y="111046"/>
                  <a:pt x="0" y="0"/>
                </a:cubicBezTo>
                <a:close/>
              </a:path>
            </a:pathLst>
          </a:custGeom>
          <a:solidFill>
            <a:srgbClr val="FDBA31"/>
          </a:solidFill>
          <a:ln>
            <a:solidFill>
              <a:schemeClr val="tx1"/>
            </a:solidFill>
            <a:extLst>
              <a:ext uri="{C807C97D-BFC1-408E-A445-0C87EB9F89A2}">
                <ask:lineSketchStyleProps xmlns:ask="http://schemas.microsoft.com/office/drawing/2018/sketchyshapes" xmlns="" sd="4210868178">
                  <ask:type>
                    <ask:lineSketchScribble/>
                  </ask:type>
                </ask:lineSketchStyleProps>
              </a:ext>
            </a:extLst>
          </a:ln>
        </p:spPr>
        <p:txBody>
          <a:bodyPr vert="horz" lIns="91440" tIns="45720" rIns="91440" bIns="45720" rtlCol="0" anchor="ctr">
            <a:normAutofit/>
          </a:bodyPr>
          <a:lstStyle/>
          <a:p>
            <a:pPr>
              <a:lnSpc>
                <a:spcPct val="100000"/>
              </a:lnSpc>
              <a:spcBef>
                <a:spcPct val="0"/>
              </a:spcBef>
            </a:pPr>
            <a:r>
              <a:rPr lang="en-US" sz="4400" dirty="0">
                <a:solidFill>
                  <a:srgbClr val="00204E"/>
                </a:solidFill>
                <a:effectLst>
                  <a:outerShdw blurRad="50800" dist="63500" dir="2700000" algn="tl" rotWithShape="0">
                    <a:srgbClr val="000000">
                      <a:alpha val="48000"/>
                    </a:srgbClr>
                  </a:outerShdw>
                </a:effectLst>
              </a:rPr>
              <a:t>Team</a:t>
            </a:r>
          </a:p>
        </p:txBody>
      </p:sp>
    </p:spTree>
    <p:extLst>
      <p:ext uri="{BB962C8B-B14F-4D97-AF65-F5344CB8AC3E}">
        <p14:creationId xmlns:p14="http://schemas.microsoft.com/office/powerpoint/2010/main" val="164647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415C901-039D-4058-80C7-5ABA400CDB06}"/>
              </a:ext>
            </a:extLst>
          </p:cNvPr>
          <p:cNvSpPr/>
          <p:nvPr/>
        </p:nvSpPr>
        <p:spPr>
          <a:xfrm>
            <a:off x="5179163" y="3299144"/>
            <a:ext cx="1370975" cy="1307404"/>
          </a:xfrm>
          <a:prstGeom prst="ellipse">
            <a:avLst/>
          </a:prstGeom>
          <a:solidFill>
            <a:schemeClr val="bg1"/>
          </a:solidFill>
          <a:ln w="38100">
            <a:solidFill>
              <a:srgbClr val="002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400" b="1" dirty="0">
                <a:solidFill>
                  <a:srgbClr val="002060"/>
                </a:solidFill>
                <a:latin typeface="Arial Black" panose="020B0A04020102020204" pitchFamily="34" charset="0"/>
              </a:rPr>
              <a:t>Explore Paths</a:t>
            </a:r>
          </a:p>
        </p:txBody>
      </p:sp>
      <p:sp>
        <p:nvSpPr>
          <p:cNvPr id="5" name="Oval 4">
            <a:extLst>
              <a:ext uri="{FF2B5EF4-FFF2-40B4-BE49-F238E27FC236}">
                <a16:creationId xmlns:a16="http://schemas.microsoft.com/office/drawing/2014/main" id="{966DA334-7569-42CB-95CD-419F4AC26092}"/>
              </a:ext>
            </a:extLst>
          </p:cNvPr>
          <p:cNvSpPr/>
          <p:nvPr/>
        </p:nvSpPr>
        <p:spPr>
          <a:xfrm>
            <a:off x="7440192" y="3299144"/>
            <a:ext cx="1452459" cy="1307404"/>
          </a:xfrm>
          <a:prstGeom prst="ellipse">
            <a:avLst/>
          </a:prstGeom>
          <a:solidFill>
            <a:schemeClr val="bg1"/>
          </a:solidFill>
          <a:ln w="38100">
            <a:solidFill>
              <a:srgbClr val="FDBA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400" b="1" dirty="0">
                <a:solidFill>
                  <a:srgbClr val="00204E"/>
                </a:solidFill>
                <a:latin typeface="Arial Black" panose="020B0A04020102020204" pitchFamily="34" charset="0"/>
              </a:rPr>
              <a:t>Program Costs</a:t>
            </a:r>
          </a:p>
        </p:txBody>
      </p:sp>
      <p:sp>
        <p:nvSpPr>
          <p:cNvPr id="6" name="Oval 5">
            <a:extLst>
              <a:ext uri="{FF2B5EF4-FFF2-40B4-BE49-F238E27FC236}">
                <a16:creationId xmlns:a16="http://schemas.microsoft.com/office/drawing/2014/main" id="{6D8E2964-D9A5-4A16-8604-F04921C189EB}"/>
              </a:ext>
            </a:extLst>
          </p:cNvPr>
          <p:cNvSpPr/>
          <p:nvPr/>
        </p:nvSpPr>
        <p:spPr>
          <a:xfrm>
            <a:off x="9777464" y="3299144"/>
            <a:ext cx="1370975" cy="1307404"/>
          </a:xfrm>
          <a:prstGeom prst="ellipse">
            <a:avLst/>
          </a:prstGeom>
          <a:solidFill>
            <a:schemeClr val="bg1"/>
          </a:solidFill>
          <a:ln w="38100">
            <a:solidFill>
              <a:srgbClr val="002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400" b="1" dirty="0">
                <a:solidFill>
                  <a:srgbClr val="00204E"/>
                </a:solidFill>
                <a:latin typeface="Arial Black" panose="020B0A04020102020204" pitchFamily="34" charset="0"/>
              </a:rPr>
              <a:t>$$$</a:t>
            </a:r>
          </a:p>
        </p:txBody>
      </p:sp>
      <p:sp>
        <p:nvSpPr>
          <p:cNvPr id="19" name="Oval 18">
            <a:extLst>
              <a:ext uri="{FF2B5EF4-FFF2-40B4-BE49-F238E27FC236}">
                <a16:creationId xmlns:a16="http://schemas.microsoft.com/office/drawing/2014/main" id="{FC17936A-EE2B-4C30-A31C-496282D48B87}"/>
              </a:ext>
            </a:extLst>
          </p:cNvPr>
          <p:cNvSpPr/>
          <p:nvPr/>
        </p:nvSpPr>
        <p:spPr>
          <a:xfrm>
            <a:off x="2880013" y="3299144"/>
            <a:ext cx="1370975" cy="1307404"/>
          </a:xfrm>
          <a:prstGeom prst="ellipse">
            <a:avLst/>
          </a:prstGeom>
          <a:solidFill>
            <a:schemeClr val="bg1"/>
          </a:solidFill>
          <a:ln w="38100">
            <a:solidFill>
              <a:srgbClr val="FDBA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400" b="1" dirty="0">
                <a:solidFill>
                  <a:srgbClr val="00204E"/>
                </a:solidFill>
                <a:latin typeface="Arial Black" panose="020B0A04020102020204" pitchFamily="34" charset="0"/>
              </a:rPr>
              <a:t>Explore Careers</a:t>
            </a:r>
          </a:p>
        </p:txBody>
      </p:sp>
      <p:sp>
        <p:nvSpPr>
          <p:cNvPr id="23" name="Freeform: Shape 22" descr="timeline ">
            <a:extLst>
              <a:ext uri="{FF2B5EF4-FFF2-40B4-BE49-F238E27FC236}">
                <a16:creationId xmlns:a16="http://schemas.microsoft.com/office/drawing/2014/main" id="{7889103E-B405-4427-BC20-A3CA893D099A}"/>
              </a:ext>
            </a:extLst>
          </p:cNvPr>
          <p:cNvSpPr/>
          <p:nvPr/>
        </p:nvSpPr>
        <p:spPr>
          <a:xfrm flipH="1" flipV="1">
            <a:off x="2353194" y="2731296"/>
            <a:ext cx="9252295" cy="2410190"/>
          </a:xfrm>
          <a:custGeom>
            <a:avLst/>
            <a:gdLst>
              <a:gd name="connsiteX0" fmla="*/ 1192508 w 9252295"/>
              <a:gd name="connsiteY0" fmla="*/ 2410190 h 2410190"/>
              <a:gd name="connsiteX1" fmla="*/ 0 w 9252295"/>
              <a:gd name="connsiteY1" fmla="*/ 1217682 h 2410190"/>
              <a:gd name="connsiteX2" fmla="*/ 1107 w 9252295"/>
              <a:gd name="connsiteY2" fmla="*/ 1206703 h 2410190"/>
              <a:gd name="connsiteX3" fmla="*/ 96158 w 9252295"/>
              <a:gd name="connsiteY3" fmla="*/ 1206703 h 2410190"/>
              <a:gd name="connsiteX4" fmla="*/ 95051 w 9252295"/>
              <a:gd name="connsiteY4" fmla="*/ 1217682 h 2410190"/>
              <a:gd name="connsiteX5" fmla="*/ 1192508 w 9252295"/>
              <a:gd name="connsiteY5" fmla="*/ 2315139 h 2410190"/>
              <a:gd name="connsiteX6" fmla="*/ 2289965 w 9252295"/>
              <a:gd name="connsiteY6" fmla="*/ 1217682 h 2410190"/>
              <a:gd name="connsiteX7" fmla="*/ 2289554 w 9252295"/>
              <a:gd name="connsiteY7" fmla="*/ 1209531 h 2410190"/>
              <a:gd name="connsiteX8" fmla="*/ 2290085 w 9252295"/>
              <a:gd name="connsiteY8" fmla="*/ 1209531 h 2410190"/>
              <a:gd name="connsiteX9" fmla="*/ 2295831 w 9252295"/>
              <a:gd name="connsiteY9" fmla="*/ 1095755 h 2410190"/>
              <a:gd name="connsiteX10" fmla="*/ 3482182 w 9252295"/>
              <a:gd name="connsiteY10" fmla="*/ 25174 h 2410190"/>
              <a:gd name="connsiteX11" fmla="*/ 4668533 w 9252295"/>
              <a:gd name="connsiteY11" fmla="*/ 1095755 h 2410190"/>
              <a:gd name="connsiteX12" fmla="*/ 4674278 w 9252295"/>
              <a:gd name="connsiteY12" fmla="*/ 1209531 h 2410190"/>
              <a:gd name="connsiteX13" fmla="*/ 4673516 w 9252295"/>
              <a:gd name="connsiteY13" fmla="*/ 1209531 h 2410190"/>
              <a:gd name="connsiteX14" fmla="*/ 4678322 w 9252295"/>
              <a:gd name="connsiteY14" fmla="*/ 1304717 h 2410190"/>
              <a:gd name="connsiteX15" fmla="*/ 5770114 w 9252295"/>
              <a:gd name="connsiteY15" fmla="*/ 2289966 h 2410190"/>
              <a:gd name="connsiteX16" fmla="*/ 6861904 w 9252295"/>
              <a:gd name="connsiteY16" fmla="*/ 1304717 h 2410190"/>
              <a:gd name="connsiteX17" fmla="*/ 6867159 w 9252295"/>
              <a:gd name="connsiteY17" fmla="*/ 1200660 h 2410190"/>
              <a:gd name="connsiteX18" fmla="*/ 6867690 w 9252295"/>
              <a:gd name="connsiteY18" fmla="*/ 1200660 h 2410190"/>
              <a:gd name="connsiteX19" fmla="*/ 6867279 w 9252295"/>
              <a:gd name="connsiteY19" fmla="*/ 1192508 h 2410190"/>
              <a:gd name="connsiteX20" fmla="*/ 8059787 w 9252295"/>
              <a:gd name="connsiteY20" fmla="*/ 0 h 2410190"/>
              <a:gd name="connsiteX21" fmla="*/ 9252295 w 9252295"/>
              <a:gd name="connsiteY21" fmla="*/ 1192508 h 2410190"/>
              <a:gd name="connsiteX22" fmla="*/ 9251964 w 9252295"/>
              <a:gd name="connsiteY22" fmla="*/ 1195794 h 2410190"/>
              <a:gd name="connsiteX23" fmla="*/ 9156913 w 9252295"/>
              <a:gd name="connsiteY23" fmla="*/ 1195794 h 2410190"/>
              <a:gd name="connsiteX24" fmla="*/ 9157244 w 9252295"/>
              <a:gd name="connsiteY24" fmla="*/ 1192508 h 2410190"/>
              <a:gd name="connsiteX25" fmla="*/ 8059787 w 9252295"/>
              <a:gd name="connsiteY25" fmla="*/ 95051 h 2410190"/>
              <a:gd name="connsiteX26" fmla="*/ 6962330 w 9252295"/>
              <a:gd name="connsiteY26" fmla="*/ 1192508 h 2410190"/>
              <a:gd name="connsiteX27" fmla="*/ 6962741 w 9252295"/>
              <a:gd name="connsiteY27" fmla="*/ 1200660 h 2410190"/>
              <a:gd name="connsiteX28" fmla="*/ 6962209 w 9252295"/>
              <a:gd name="connsiteY28" fmla="*/ 1200660 h 2410190"/>
              <a:gd name="connsiteX29" fmla="*/ 6956464 w 9252295"/>
              <a:gd name="connsiteY29" fmla="*/ 1314435 h 2410190"/>
              <a:gd name="connsiteX30" fmla="*/ 5770114 w 9252295"/>
              <a:gd name="connsiteY30" fmla="*/ 2385016 h 2410190"/>
              <a:gd name="connsiteX31" fmla="*/ 4583763 w 9252295"/>
              <a:gd name="connsiteY31" fmla="*/ 1314435 h 2410190"/>
              <a:gd name="connsiteX32" fmla="*/ 4578017 w 9252295"/>
              <a:gd name="connsiteY32" fmla="*/ 1200660 h 2410190"/>
              <a:gd name="connsiteX33" fmla="*/ 4578780 w 9252295"/>
              <a:gd name="connsiteY33" fmla="*/ 1200660 h 2410190"/>
              <a:gd name="connsiteX34" fmla="*/ 4573974 w 9252295"/>
              <a:gd name="connsiteY34" fmla="*/ 1105474 h 2410190"/>
              <a:gd name="connsiteX35" fmla="*/ 3482182 w 9252295"/>
              <a:gd name="connsiteY35" fmla="*/ 120225 h 2410190"/>
              <a:gd name="connsiteX36" fmla="*/ 2390391 w 9252295"/>
              <a:gd name="connsiteY36" fmla="*/ 1105474 h 2410190"/>
              <a:gd name="connsiteX37" fmla="*/ 2385136 w 9252295"/>
              <a:gd name="connsiteY37" fmla="*/ 1209531 h 2410190"/>
              <a:gd name="connsiteX38" fmla="*/ 2384604 w 9252295"/>
              <a:gd name="connsiteY38" fmla="*/ 1209531 h 2410190"/>
              <a:gd name="connsiteX39" fmla="*/ 2385016 w 9252295"/>
              <a:gd name="connsiteY39" fmla="*/ 1217682 h 2410190"/>
              <a:gd name="connsiteX40" fmla="*/ 1192508 w 9252295"/>
              <a:gd name="connsiteY40" fmla="*/ 2410190 h 24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252295" h="2410190">
                <a:moveTo>
                  <a:pt x="1192508" y="2410190"/>
                </a:moveTo>
                <a:cubicBezTo>
                  <a:pt x="533904" y="2410190"/>
                  <a:pt x="0" y="1876286"/>
                  <a:pt x="0" y="1217682"/>
                </a:cubicBezTo>
                <a:lnTo>
                  <a:pt x="1107" y="1206703"/>
                </a:lnTo>
                <a:lnTo>
                  <a:pt x="96158" y="1206703"/>
                </a:lnTo>
                <a:lnTo>
                  <a:pt x="95051" y="1217682"/>
                </a:lnTo>
                <a:cubicBezTo>
                  <a:pt x="95051" y="1823791"/>
                  <a:pt x="586400" y="2315139"/>
                  <a:pt x="1192508" y="2315139"/>
                </a:cubicBezTo>
                <a:cubicBezTo>
                  <a:pt x="1798616" y="2315139"/>
                  <a:pt x="2289965" y="1823791"/>
                  <a:pt x="2289965" y="1217682"/>
                </a:cubicBezTo>
                <a:lnTo>
                  <a:pt x="2289554" y="1209531"/>
                </a:lnTo>
                <a:lnTo>
                  <a:pt x="2290085" y="1209531"/>
                </a:lnTo>
                <a:lnTo>
                  <a:pt x="2295831" y="1095755"/>
                </a:lnTo>
                <a:cubicBezTo>
                  <a:pt x="2356899" y="494427"/>
                  <a:pt x="2864742" y="25174"/>
                  <a:pt x="3482182" y="25174"/>
                </a:cubicBezTo>
                <a:cubicBezTo>
                  <a:pt x="4099623" y="25174"/>
                  <a:pt x="4607465" y="494427"/>
                  <a:pt x="4668533" y="1095755"/>
                </a:cubicBezTo>
                <a:lnTo>
                  <a:pt x="4674278" y="1209531"/>
                </a:lnTo>
                <a:lnTo>
                  <a:pt x="4673516" y="1209531"/>
                </a:lnTo>
                <a:lnTo>
                  <a:pt x="4678322" y="1304717"/>
                </a:lnTo>
                <a:cubicBezTo>
                  <a:pt x="4734523" y="1858116"/>
                  <a:pt x="5201886" y="2289966"/>
                  <a:pt x="5770114" y="2289966"/>
                </a:cubicBezTo>
                <a:cubicBezTo>
                  <a:pt x="6338340" y="2289966"/>
                  <a:pt x="6805704" y="1858116"/>
                  <a:pt x="6861904" y="1304717"/>
                </a:cubicBezTo>
                <a:lnTo>
                  <a:pt x="6867159" y="1200660"/>
                </a:lnTo>
                <a:lnTo>
                  <a:pt x="6867690" y="1200660"/>
                </a:lnTo>
                <a:lnTo>
                  <a:pt x="6867279" y="1192508"/>
                </a:lnTo>
                <a:cubicBezTo>
                  <a:pt x="6867279" y="533905"/>
                  <a:pt x="7401183" y="0"/>
                  <a:pt x="8059787" y="0"/>
                </a:cubicBezTo>
                <a:cubicBezTo>
                  <a:pt x="8718390" y="0"/>
                  <a:pt x="9252295" y="533905"/>
                  <a:pt x="9252295" y="1192508"/>
                </a:cubicBezTo>
                <a:lnTo>
                  <a:pt x="9251964" y="1195794"/>
                </a:lnTo>
                <a:lnTo>
                  <a:pt x="9156913" y="1195794"/>
                </a:lnTo>
                <a:lnTo>
                  <a:pt x="9157244" y="1192508"/>
                </a:lnTo>
                <a:cubicBezTo>
                  <a:pt x="9157244" y="586400"/>
                  <a:pt x="8665895" y="95051"/>
                  <a:pt x="8059787" y="95051"/>
                </a:cubicBezTo>
                <a:cubicBezTo>
                  <a:pt x="7453679" y="95051"/>
                  <a:pt x="6962330" y="586400"/>
                  <a:pt x="6962330" y="1192508"/>
                </a:cubicBezTo>
                <a:lnTo>
                  <a:pt x="6962741" y="1200660"/>
                </a:lnTo>
                <a:lnTo>
                  <a:pt x="6962209" y="1200660"/>
                </a:lnTo>
                <a:lnTo>
                  <a:pt x="6956464" y="1314435"/>
                </a:lnTo>
                <a:cubicBezTo>
                  <a:pt x="6895396" y="1915764"/>
                  <a:pt x="6387554" y="2385016"/>
                  <a:pt x="5770114" y="2385016"/>
                </a:cubicBezTo>
                <a:cubicBezTo>
                  <a:pt x="5152672" y="2385016"/>
                  <a:pt x="4644831" y="1915764"/>
                  <a:pt x="4583763" y="1314435"/>
                </a:cubicBezTo>
                <a:lnTo>
                  <a:pt x="4578017" y="1200660"/>
                </a:lnTo>
                <a:lnTo>
                  <a:pt x="4578780" y="1200660"/>
                </a:lnTo>
                <a:lnTo>
                  <a:pt x="4573974" y="1105474"/>
                </a:lnTo>
                <a:cubicBezTo>
                  <a:pt x="4517772" y="552075"/>
                  <a:pt x="4050409" y="120225"/>
                  <a:pt x="3482182" y="120225"/>
                </a:cubicBezTo>
                <a:cubicBezTo>
                  <a:pt x="2913956" y="120225"/>
                  <a:pt x="2446592" y="552075"/>
                  <a:pt x="2390391" y="1105474"/>
                </a:cubicBezTo>
                <a:lnTo>
                  <a:pt x="2385136" y="1209531"/>
                </a:lnTo>
                <a:lnTo>
                  <a:pt x="2384604" y="1209531"/>
                </a:lnTo>
                <a:lnTo>
                  <a:pt x="2385016" y="1217682"/>
                </a:lnTo>
                <a:cubicBezTo>
                  <a:pt x="2385016" y="1876286"/>
                  <a:pt x="1851111" y="2410190"/>
                  <a:pt x="1192508" y="2410190"/>
                </a:cubicBezTo>
                <a:close/>
              </a:path>
            </a:pathLst>
          </a:custGeom>
          <a:solidFill>
            <a:srgbClr val="00204E"/>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4000" dirty="0">
              <a:solidFill>
                <a:schemeClr val="accent2"/>
              </a:solidFill>
            </a:endParaRPr>
          </a:p>
        </p:txBody>
      </p:sp>
      <p:sp>
        <p:nvSpPr>
          <p:cNvPr id="2" name="Oval 1" descr="timeline endpoints">
            <a:extLst>
              <a:ext uri="{FF2B5EF4-FFF2-40B4-BE49-F238E27FC236}">
                <a16:creationId xmlns:a16="http://schemas.microsoft.com/office/drawing/2014/main" id="{81AA7F01-98B3-49CE-A287-1B558536C306}"/>
              </a:ext>
            </a:extLst>
          </p:cNvPr>
          <p:cNvSpPr/>
          <p:nvPr/>
        </p:nvSpPr>
        <p:spPr>
          <a:xfrm>
            <a:off x="2280875" y="3860676"/>
            <a:ext cx="218092" cy="218092"/>
          </a:xfrm>
          <a:prstGeom prst="ellipse">
            <a:avLst/>
          </a:prstGeom>
          <a:solidFill>
            <a:srgbClr val="FDBA31"/>
          </a:solidFill>
          <a:ln w="76200">
            <a:solidFill>
              <a:srgbClr val="FDBA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3" name="Oval 2" descr="timeline endpoints">
            <a:extLst>
              <a:ext uri="{FF2B5EF4-FFF2-40B4-BE49-F238E27FC236}">
                <a16:creationId xmlns:a16="http://schemas.microsoft.com/office/drawing/2014/main" id="{491CCD59-030F-4F79-9A33-EBC86A2EC9FE}"/>
              </a:ext>
            </a:extLst>
          </p:cNvPr>
          <p:cNvSpPr/>
          <p:nvPr/>
        </p:nvSpPr>
        <p:spPr>
          <a:xfrm>
            <a:off x="11441284" y="3860676"/>
            <a:ext cx="218092" cy="218092"/>
          </a:xfrm>
          <a:prstGeom prst="ellipse">
            <a:avLst/>
          </a:prstGeom>
          <a:solidFill>
            <a:srgbClr val="00204E"/>
          </a:solidFill>
          <a:ln w="76200">
            <a:solidFill>
              <a:srgbClr val="002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solidFill>
                <a:srgbClr val="20A472"/>
              </a:solidFill>
            </a:endParaRPr>
          </a:p>
        </p:txBody>
      </p:sp>
      <p:sp>
        <p:nvSpPr>
          <p:cNvPr id="16" name="Text Placeholder 15">
            <a:extLst>
              <a:ext uri="{FF2B5EF4-FFF2-40B4-BE49-F238E27FC236}">
                <a16:creationId xmlns:a16="http://schemas.microsoft.com/office/drawing/2014/main" id="{B6086B1F-4F6D-4493-AE84-2520E93642DE}"/>
              </a:ext>
            </a:extLst>
          </p:cNvPr>
          <p:cNvSpPr>
            <a:spLocks noGrp="1"/>
          </p:cNvSpPr>
          <p:nvPr>
            <p:ph type="body" sz="quarter" idx="10"/>
          </p:nvPr>
        </p:nvSpPr>
        <p:spPr>
          <a:xfrm>
            <a:off x="2444766" y="2484994"/>
            <a:ext cx="2153470" cy="302186"/>
          </a:xfrm>
        </p:spPr>
        <p:txBody>
          <a:bodyPr rtlCol="0"/>
          <a:lstStyle/>
          <a:p>
            <a:pPr algn="ctr" rtl="0"/>
            <a:r>
              <a:rPr lang="en-GB" dirty="0">
                <a:solidFill>
                  <a:srgbClr val="FFC000"/>
                </a:solidFill>
                <a:latin typeface="Arial Black" panose="020B0A04020102020204" pitchFamily="34" charset="0"/>
              </a:rPr>
              <a:t>WHAT DO I WANT TO BE?</a:t>
            </a:r>
          </a:p>
        </p:txBody>
      </p:sp>
      <p:sp>
        <p:nvSpPr>
          <p:cNvPr id="18" name="Text Placeholder 17">
            <a:extLst>
              <a:ext uri="{FF2B5EF4-FFF2-40B4-BE49-F238E27FC236}">
                <a16:creationId xmlns:a16="http://schemas.microsoft.com/office/drawing/2014/main" id="{2EFC63F8-23B1-4F22-9868-15EB446170F3}"/>
              </a:ext>
            </a:extLst>
          </p:cNvPr>
          <p:cNvSpPr>
            <a:spLocks noGrp="1"/>
          </p:cNvSpPr>
          <p:nvPr>
            <p:ph type="body" sz="quarter" idx="12"/>
          </p:nvPr>
        </p:nvSpPr>
        <p:spPr>
          <a:xfrm>
            <a:off x="4819728" y="1906494"/>
            <a:ext cx="2023870" cy="302186"/>
          </a:xfrm>
        </p:spPr>
        <p:txBody>
          <a:bodyPr vert="horz" lIns="91440" tIns="45720" rIns="91440" bIns="45720" rtlCol="0">
            <a:noAutofit/>
          </a:bodyPr>
          <a:lstStyle/>
          <a:p>
            <a:pPr algn="ctr"/>
            <a:r>
              <a:rPr lang="en-GB" dirty="0">
                <a:solidFill>
                  <a:srgbClr val="002060"/>
                </a:solidFill>
                <a:latin typeface="Arial Black" panose="020B0A04020102020204" pitchFamily="34" charset="0"/>
              </a:rPr>
              <a:t>HOW DO I GET THERE?</a:t>
            </a:r>
          </a:p>
        </p:txBody>
      </p:sp>
      <p:sp>
        <p:nvSpPr>
          <p:cNvPr id="21" name="Text Placeholder 20">
            <a:extLst>
              <a:ext uri="{FF2B5EF4-FFF2-40B4-BE49-F238E27FC236}">
                <a16:creationId xmlns:a16="http://schemas.microsoft.com/office/drawing/2014/main" id="{F5A6A695-5271-4895-88EF-663A3F593E59}"/>
              </a:ext>
            </a:extLst>
          </p:cNvPr>
          <p:cNvSpPr>
            <a:spLocks noGrp="1"/>
          </p:cNvSpPr>
          <p:nvPr>
            <p:ph type="body" sz="quarter" idx="14"/>
          </p:nvPr>
        </p:nvSpPr>
        <p:spPr>
          <a:xfrm>
            <a:off x="6981030" y="2484994"/>
            <a:ext cx="2321590" cy="302186"/>
          </a:xfrm>
          <a:ln>
            <a:noFill/>
          </a:ln>
        </p:spPr>
        <p:txBody>
          <a:bodyPr vert="horz" lIns="91440" tIns="45720" rIns="91440" bIns="45720" rtlCol="0">
            <a:noAutofit/>
          </a:bodyPr>
          <a:lstStyle/>
          <a:p>
            <a:pPr algn="ctr"/>
            <a:r>
              <a:rPr lang="en-GB" dirty="0">
                <a:solidFill>
                  <a:srgbClr val="FFC000"/>
                </a:solidFill>
                <a:latin typeface="Arial Black" panose="020B0A04020102020204" pitchFamily="34" charset="0"/>
              </a:rPr>
              <a:t>HOW MUCH WILL IT COST?</a:t>
            </a:r>
          </a:p>
        </p:txBody>
      </p:sp>
      <p:sp>
        <p:nvSpPr>
          <p:cNvPr id="24" name="Text Placeholder 23">
            <a:extLst>
              <a:ext uri="{FF2B5EF4-FFF2-40B4-BE49-F238E27FC236}">
                <a16:creationId xmlns:a16="http://schemas.microsoft.com/office/drawing/2014/main" id="{3CD04606-2C05-4AC9-9F6C-C0E9EDF1BC26}"/>
              </a:ext>
            </a:extLst>
          </p:cNvPr>
          <p:cNvSpPr>
            <a:spLocks noGrp="1"/>
          </p:cNvSpPr>
          <p:nvPr>
            <p:ph type="body" sz="quarter" idx="16"/>
          </p:nvPr>
        </p:nvSpPr>
        <p:spPr>
          <a:xfrm>
            <a:off x="9440052" y="1906494"/>
            <a:ext cx="2023870" cy="302186"/>
          </a:xfrm>
          <a:ln>
            <a:noFill/>
          </a:ln>
        </p:spPr>
        <p:txBody>
          <a:bodyPr vert="horz" lIns="91440" tIns="45720" rIns="91440" bIns="45720" rtlCol="0">
            <a:noAutofit/>
          </a:bodyPr>
          <a:lstStyle/>
          <a:p>
            <a:pPr algn="ctr"/>
            <a:r>
              <a:rPr lang="en-GB" dirty="0">
                <a:solidFill>
                  <a:srgbClr val="00204E"/>
                </a:solidFill>
                <a:latin typeface="Arial Black" panose="020B0A04020102020204" pitchFamily="34" charset="0"/>
              </a:rPr>
              <a:t>HOW WILL I PAY FOR IT?</a:t>
            </a:r>
          </a:p>
        </p:txBody>
      </p:sp>
      <p:pic>
        <p:nvPicPr>
          <p:cNvPr id="14" name="Picture 13">
            <a:extLst>
              <a:ext uri="{FF2B5EF4-FFF2-40B4-BE49-F238E27FC236}">
                <a16:creationId xmlns:a16="http://schemas.microsoft.com/office/drawing/2014/main" id="{67914173-1D1E-41DD-8C82-13E8644BFE77}"/>
              </a:ext>
            </a:extLst>
          </p:cNvPr>
          <p:cNvPicPr>
            <a:picLocks noChangeAspect="1"/>
          </p:cNvPicPr>
          <p:nvPr/>
        </p:nvPicPr>
        <p:blipFill>
          <a:blip r:embed="rId3"/>
          <a:stretch>
            <a:fillRect/>
          </a:stretch>
        </p:blipFill>
        <p:spPr>
          <a:xfrm>
            <a:off x="-20611" y="-9331"/>
            <a:ext cx="1884493" cy="6858000"/>
          </a:xfrm>
          <a:prstGeom prst="rect">
            <a:avLst/>
          </a:prstGeom>
        </p:spPr>
      </p:pic>
      <p:sp>
        <p:nvSpPr>
          <p:cNvPr id="40" name="Title 1">
            <a:extLst>
              <a:ext uri="{FF2B5EF4-FFF2-40B4-BE49-F238E27FC236}">
                <a16:creationId xmlns:a16="http://schemas.microsoft.com/office/drawing/2014/main" id="{0C53AAD5-7FB8-4C9D-B956-19D6CC238335}"/>
              </a:ext>
            </a:extLst>
          </p:cNvPr>
          <p:cNvSpPr>
            <a:spLocks noGrp="1"/>
          </p:cNvSpPr>
          <p:nvPr>
            <p:ph type="title"/>
          </p:nvPr>
        </p:nvSpPr>
        <p:spPr>
          <a:xfrm>
            <a:off x="386575" y="210990"/>
            <a:ext cx="6325512" cy="937098"/>
          </a:xfrm>
          <a:custGeom>
            <a:avLst/>
            <a:gdLst>
              <a:gd name="connsiteX0" fmla="*/ 0 w 6325512"/>
              <a:gd name="connsiteY0" fmla="*/ 0 h 937098"/>
              <a:gd name="connsiteX1" fmla="*/ 701557 w 6325512"/>
              <a:gd name="connsiteY1" fmla="*/ 0 h 937098"/>
              <a:gd name="connsiteX2" fmla="*/ 1213348 w 6325512"/>
              <a:gd name="connsiteY2" fmla="*/ 0 h 937098"/>
              <a:gd name="connsiteX3" fmla="*/ 1851650 w 6325512"/>
              <a:gd name="connsiteY3" fmla="*/ 0 h 937098"/>
              <a:gd name="connsiteX4" fmla="*/ 2236931 w 6325512"/>
              <a:gd name="connsiteY4" fmla="*/ 0 h 937098"/>
              <a:gd name="connsiteX5" fmla="*/ 2938488 w 6325512"/>
              <a:gd name="connsiteY5" fmla="*/ 0 h 937098"/>
              <a:gd name="connsiteX6" fmla="*/ 3450279 w 6325512"/>
              <a:gd name="connsiteY6" fmla="*/ 0 h 937098"/>
              <a:gd name="connsiteX7" fmla="*/ 3962071 w 6325512"/>
              <a:gd name="connsiteY7" fmla="*/ 0 h 937098"/>
              <a:gd name="connsiteX8" fmla="*/ 4663627 w 6325512"/>
              <a:gd name="connsiteY8" fmla="*/ 0 h 937098"/>
              <a:gd name="connsiteX9" fmla="*/ 5238674 w 6325512"/>
              <a:gd name="connsiteY9" fmla="*/ 0 h 937098"/>
              <a:gd name="connsiteX10" fmla="*/ 5813721 w 6325512"/>
              <a:gd name="connsiteY10" fmla="*/ 0 h 937098"/>
              <a:gd name="connsiteX11" fmla="*/ 6325512 w 6325512"/>
              <a:gd name="connsiteY11" fmla="*/ 0 h 937098"/>
              <a:gd name="connsiteX12" fmla="*/ 6325512 w 6325512"/>
              <a:gd name="connsiteY12" fmla="*/ 440436 h 937098"/>
              <a:gd name="connsiteX13" fmla="*/ 6325512 w 6325512"/>
              <a:gd name="connsiteY13" fmla="*/ 937098 h 937098"/>
              <a:gd name="connsiteX14" fmla="*/ 5940231 w 6325512"/>
              <a:gd name="connsiteY14" fmla="*/ 937098 h 937098"/>
              <a:gd name="connsiteX15" fmla="*/ 5491695 w 6325512"/>
              <a:gd name="connsiteY15" fmla="*/ 937098 h 937098"/>
              <a:gd name="connsiteX16" fmla="*/ 5043158 w 6325512"/>
              <a:gd name="connsiteY16" fmla="*/ 937098 h 937098"/>
              <a:gd name="connsiteX17" fmla="*/ 4657877 w 6325512"/>
              <a:gd name="connsiteY17" fmla="*/ 937098 h 937098"/>
              <a:gd name="connsiteX18" fmla="*/ 4209341 w 6325512"/>
              <a:gd name="connsiteY18" fmla="*/ 937098 h 937098"/>
              <a:gd name="connsiteX19" fmla="*/ 3760804 w 6325512"/>
              <a:gd name="connsiteY19" fmla="*/ 937098 h 937098"/>
              <a:gd name="connsiteX20" fmla="*/ 3375523 w 6325512"/>
              <a:gd name="connsiteY20" fmla="*/ 937098 h 937098"/>
              <a:gd name="connsiteX21" fmla="*/ 2800477 w 6325512"/>
              <a:gd name="connsiteY21" fmla="*/ 937098 h 937098"/>
              <a:gd name="connsiteX22" fmla="*/ 2288685 w 6325512"/>
              <a:gd name="connsiteY22" fmla="*/ 937098 h 937098"/>
              <a:gd name="connsiteX23" fmla="*/ 1840149 w 6325512"/>
              <a:gd name="connsiteY23" fmla="*/ 937098 h 937098"/>
              <a:gd name="connsiteX24" fmla="*/ 1201847 w 6325512"/>
              <a:gd name="connsiteY24" fmla="*/ 937098 h 937098"/>
              <a:gd name="connsiteX25" fmla="*/ 563546 w 6325512"/>
              <a:gd name="connsiteY25" fmla="*/ 937098 h 937098"/>
              <a:gd name="connsiteX26" fmla="*/ 0 w 6325512"/>
              <a:gd name="connsiteY26" fmla="*/ 937098 h 937098"/>
              <a:gd name="connsiteX27" fmla="*/ 0 w 6325512"/>
              <a:gd name="connsiteY27" fmla="*/ 468549 h 937098"/>
              <a:gd name="connsiteX28" fmla="*/ 0 w 6325512"/>
              <a:gd name="connsiteY28" fmla="*/ 0 h 93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5512" h="937098" fill="none" extrusionOk="0">
                <a:moveTo>
                  <a:pt x="0" y="0"/>
                </a:moveTo>
                <a:cubicBezTo>
                  <a:pt x="278171" y="-21598"/>
                  <a:pt x="521788" y="1951"/>
                  <a:pt x="701557" y="0"/>
                </a:cubicBezTo>
                <a:cubicBezTo>
                  <a:pt x="881326" y="-1951"/>
                  <a:pt x="1057426" y="7788"/>
                  <a:pt x="1213348" y="0"/>
                </a:cubicBezTo>
                <a:cubicBezTo>
                  <a:pt x="1369270" y="-7788"/>
                  <a:pt x="1560950" y="1487"/>
                  <a:pt x="1851650" y="0"/>
                </a:cubicBezTo>
                <a:cubicBezTo>
                  <a:pt x="2142350" y="-1487"/>
                  <a:pt x="2054348" y="42708"/>
                  <a:pt x="2236931" y="0"/>
                </a:cubicBezTo>
                <a:cubicBezTo>
                  <a:pt x="2419514" y="-42708"/>
                  <a:pt x="2785036" y="46577"/>
                  <a:pt x="2938488" y="0"/>
                </a:cubicBezTo>
                <a:cubicBezTo>
                  <a:pt x="3091940" y="-46577"/>
                  <a:pt x="3328554" y="56407"/>
                  <a:pt x="3450279" y="0"/>
                </a:cubicBezTo>
                <a:cubicBezTo>
                  <a:pt x="3572004" y="-56407"/>
                  <a:pt x="3711963" y="50172"/>
                  <a:pt x="3962071" y="0"/>
                </a:cubicBezTo>
                <a:cubicBezTo>
                  <a:pt x="4212179" y="-50172"/>
                  <a:pt x="4323141" y="4122"/>
                  <a:pt x="4663627" y="0"/>
                </a:cubicBezTo>
                <a:cubicBezTo>
                  <a:pt x="5004113" y="-4122"/>
                  <a:pt x="5106036" y="42515"/>
                  <a:pt x="5238674" y="0"/>
                </a:cubicBezTo>
                <a:cubicBezTo>
                  <a:pt x="5371312" y="-42515"/>
                  <a:pt x="5679080" y="37329"/>
                  <a:pt x="5813721" y="0"/>
                </a:cubicBezTo>
                <a:cubicBezTo>
                  <a:pt x="5948362" y="-37329"/>
                  <a:pt x="6133670" y="58888"/>
                  <a:pt x="6325512" y="0"/>
                </a:cubicBezTo>
                <a:cubicBezTo>
                  <a:pt x="6354941" y="190854"/>
                  <a:pt x="6300330" y="324182"/>
                  <a:pt x="6325512" y="440436"/>
                </a:cubicBezTo>
                <a:cubicBezTo>
                  <a:pt x="6350694" y="556690"/>
                  <a:pt x="6290773" y="819575"/>
                  <a:pt x="6325512" y="937098"/>
                </a:cubicBezTo>
                <a:cubicBezTo>
                  <a:pt x="6223604" y="964321"/>
                  <a:pt x="6089545" y="931426"/>
                  <a:pt x="5940231" y="937098"/>
                </a:cubicBezTo>
                <a:cubicBezTo>
                  <a:pt x="5790917" y="942770"/>
                  <a:pt x="5585157" y="914569"/>
                  <a:pt x="5491695" y="937098"/>
                </a:cubicBezTo>
                <a:cubicBezTo>
                  <a:pt x="5398233" y="959627"/>
                  <a:pt x="5253081" y="910094"/>
                  <a:pt x="5043158" y="937098"/>
                </a:cubicBezTo>
                <a:cubicBezTo>
                  <a:pt x="4833235" y="964102"/>
                  <a:pt x="4744585" y="928841"/>
                  <a:pt x="4657877" y="937098"/>
                </a:cubicBezTo>
                <a:cubicBezTo>
                  <a:pt x="4571169" y="945355"/>
                  <a:pt x="4390147" y="913218"/>
                  <a:pt x="4209341" y="937098"/>
                </a:cubicBezTo>
                <a:cubicBezTo>
                  <a:pt x="4028535" y="960978"/>
                  <a:pt x="3892854" y="905519"/>
                  <a:pt x="3760804" y="937098"/>
                </a:cubicBezTo>
                <a:cubicBezTo>
                  <a:pt x="3628754" y="968677"/>
                  <a:pt x="3515009" y="932192"/>
                  <a:pt x="3375523" y="937098"/>
                </a:cubicBezTo>
                <a:cubicBezTo>
                  <a:pt x="3236037" y="942004"/>
                  <a:pt x="2926206" y="884875"/>
                  <a:pt x="2800477" y="937098"/>
                </a:cubicBezTo>
                <a:cubicBezTo>
                  <a:pt x="2674748" y="989321"/>
                  <a:pt x="2508559" y="914825"/>
                  <a:pt x="2288685" y="937098"/>
                </a:cubicBezTo>
                <a:cubicBezTo>
                  <a:pt x="2068811" y="959371"/>
                  <a:pt x="2050606" y="897022"/>
                  <a:pt x="1840149" y="937098"/>
                </a:cubicBezTo>
                <a:cubicBezTo>
                  <a:pt x="1629692" y="977174"/>
                  <a:pt x="1520613" y="934330"/>
                  <a:pt x="1201847" y="937098"/>
                </a:cubicBezTo>
                <a:cubicBezTo>
                  <a:pt x="883081" y="939866"/>
                  <a:pt x="871943" y="866795"/>
                  <a:pt x="563546" y="937098"/>
                </a:cubicBezTo>
                <a:cubicBezTo>
                  <a:pt x="255149" y="1007401"/>
                  <a:pt x="242578" y="884706"/>
                  <a:pt x="0" y="937098"/>
                </a:cubicBezTo>
                <a:cubicBezTo>
                  <a:pt x="-29325" y="839368"/>
                  <a:pt x="17935" y="646716"/>
                  <a:pt x="0" y="468549"/>
                </a:cubicBezTo>
                <a:cubicBezTo>
                  <a:pt x="-17935" y="290382"/>
                  <a:pt x="18079" y="208686"/>
                  <a:pt x="0" y="0"/>
                </a:cubicBezTo>
                <a:close/>
              </a:path>
              <a:path w="6325512" h="937098" stroke="0" extrusionOk="0">
                <a:moveTo>
                  <a:pt x="0" y="0"/>
                </a:moveTo>
                <a:cubicBezTo>
                  <a:pt x="199974" y="-5593"/>
                  <a:pt x="304144" y="6966"/>
                  <a:pt x="511791" y="0"/>
                </a:cubicBezTo>
                <a:cubicBezTo>
                  <a:pt x="719438" y="-6966"/>
                  <a:pt x="729650" y="38520"/>
                  <a:pt x="897073" y="0"/>
                </a:cubicBezTo>
                <a:cubicBezTo>
                  <a:pt x="1064496" y="-38520"/>
                  <a:pt x="1150969" y="45036"/>
                  <a:pt x="1345609" y="0"/>
                </a:cubicBezTo>
                <a:cubicBezTo>
                  <a:pt x="1540249" y="-45036"/>
                  <a:pt x="1700812" y="33397"/>
                  <a:pt x="1794145" y="0"/>
                </a:cubicBezTo>
                <a:cubicBezTo>
                  <a:pt x="1887478" y="-33397"/>
                  <a:pt x="2266808" y="56581"/>
                  <a:pt x="2432447" y="0"/>
                </a:cubicBezTo>
                <a:cubicBezTo>
                  <a:pt x="2598086" y="-56581"/>
                  <a:pt x="2673092" y="13056"/>
                  <a:pt x="2817728" y="0"/>
                </a:cubicBezTo>
                <a:cubicBezTo>
                  <a:pt x="2962364" y="-13056"/>
                  <a:pt x="3060238" y="15072"/>
                  <a:pt x="3203009" y="0"/>
                </a:cubicBezTo>
                <a:cubicBezTo>
                  <a:pt x="3345780" y="-15072"/>
                  <a:pt x="3432402" y="42339"/>
                  <a:pt x="3588290" y="0"/>
                </a:cubicBezTo>
                <a:cubicBezTo>
                  <a:pt x="3744178" y="-42339"/>
                  <a:pt x="3792862" y="45542"/>
                  <a:pt x="3973572" y="0"/>
                </a:cubicBezTo>
                <a:cubicBezTo>
                  <a:pt x="4154282" y="-45542"/>
                  <a:pt x="4272541" y="52986"/>
                  <a:pt x="4422108" y="0"/>
                </a:cubicBezTo>
                <a:cubicBezTo>
                  <a:pt x="4571675" y="-52986"/>
                  <a:pt x="4714437" y="45026"/>
                  <a:pt x="4807389" y="0"/>
                </a:cubicBezTo>
                <a:cubicBezTo>
                  <a:pt x="4900341" y="-45026"/>
                  <a:pt x="5039939" y="34173"/>
                  <a:pt x="5192670" y="0"/>
                </a:cubicBezTo>
                <a:cubicBezTo>
                  <a:pt x="5345401" y="-34173"/>
                  <a:pt x="5511788" y="61692"/>
                  <a:pt x="5767717" y="0"/>
                </a:cubicBezTo>
                <a:cubicBezTo>
                  <a:pt x="6023646" y="-61692"/>
                  <a:pt x="6102416" y="43446"/>
                  <a:pt x="6325512" y="0"/>
                </a:cubicBezTo>
                <a:cubicBezTo>
                  <a:pt x="6328219" y="97433"/>
                  <a:pt x="6273825" y="303816"/>
                  <a:pt x="6325512" y="477920"/>
                </a:cubicBezTo>
                <a:cubicBezTo>
                  <a:pt x="6377199" y="652024"/>
                  <a:pt x="6319161" y="833533"/>
                  <a:pt x="6325512" y="937098"/>
                </a:cubicBezTo>
                <a:cubicBezTo>
                  <a:pt x="6187046" y="948272"/>
                  <a:pt x="6022498" y="896851"/>
                  <a:pt x="5876976" y="937098"/>
                </a:cubicBezTo>
                <a:cubicBezTo>
                  <a:pt x="5731454" y="977345"/>
                  <a:pt x="5591762" y="926578"/>
                  <a:pt x="5428439" y="937098"/>
                </a:cubicBezTo>
                <a:cubicBezTo>
                  <a:pt x="5265116" y="947618"/>
                  <a:pt x="5202465" y="911017"/>
                  <a:pt x="5043158" y="937098"/>
                </a:cubicBezTo>
                <a:cubicBezTo>
                  <a:pt x="4883851" y="963179"/>
                  <a:pt x="4692244" y="917563"/>
                  <a:pt x="4341601" y="937098"/>
                </a:cubicBezTo>
                <a:cubicBezTo>
                  <a:pt x="3990958" y="956633"/>
                  <a:pt x="3859173" y="894583"/>
                  <a:pt x="3640045" y="937098"/>
                </a:cubicBezTo>
                <a:cubicBezTo>
                  <a:pt x="3420917" y="979613"/>
                  <a:pt x="3297667" y="902339"/>
                  <a:pt x="3191508" y="937098"/>
                </a:cubicBezTo>
                <a:cubicBezTo>
                  <a:pt x="3085349" y="971857"/>
                  <a:pt x="2833558" y="912509"/>
                  <a:pt x="2553207" y="937098"/>
                </a:cubicBezTo>
                <a:cubicBezTo>
                  <a:pt x="2272856" y="961687"/>
                  <a:pt x="2260351" y="935899"/>
                  <a:pt x="1978160" y="937098"/>
                </a:cubicBezTo>
                <a:cubicBezTo>
                  <a:pt x="1695969" y="938297"/>
                  <a:pt x="1554902" y="876273"/>
                  <a:pt x="1403114" y="937098"/>
                </a:cubicBezTo>
                <a:cubicBezTo>
                  <a:pt x="1251326" y="997923"/>
                  <a:pt x="1008523" y="854465"/>
                  <a:pt x="701557" y="937098"/>
                </a:cubicBezTo>
                <a:cubicBezTo>
                  <a:pt x="394591" y="1019731"/>
                  <a:pt x="246284" y="900649"/>
                  <a:pt x="0" y="937098"/>
                </a:cubicBezTo>
                <a:cubicBezTo>
                  <a:pt x="-10707" y="709855"/>
                  <a:pt x="55394" y="593654"/>
                  <a:pt x="0" y="449807"/>
                </a:cubicBezTo>
                <a:cubicBezTo>
                  <a:pt x="-55394" y="305960"/>
                  <a:pt x="52335" y="111046"/>
                  <a:pt x="0" y="0"/>
                </a:cubicBezTo>
                <a:close/>
              </a:path>
            </a:pathLst>
          </a:custGeom>
          <a:solidFill>
            <a:srgbClr val="FDBA31"/>
          </a:solidFill>
          <a:ln>
            <a:solidFill>
              <a:schemeClr val="tx1"/>
            </a:solidFill>
            <a:extLst>
              <a:ext uri="{C807C97D-BFC1-408E-A445-0C87EB9F89A2}">
                <ask:lineSketchStyleProps xmlns:ask="http://schemas.microsoft.com/office/drawing/2018/sketchyshapes" xmlns="" sd="4210868178">
                  <ask:type>
                    <ask:lineSketchScribble/>
                  </ask:type>
                </ask:lineSketchStyleProps>
              </a:ext>
            </a:extLst>
          </a:ln>
        </p:spPr>
        <p:txBody>
          <a:bodyPr vert="horz" lIns="91440" tIns="45720" rIns="91440" bIns="45720" rtlCol="0" anchor="ctr">
            <a:normAutofit/>
          </a:bodyPr>
          <a:lstStyle/>
          <a:p>
            <a:pPr>
              <a:lnSpc>
                <a:spcPct val="100000"/>
              </a:lnSpc>
              <a:spcBef>
                <a:spcPct val="0"/>
              </a:spcBef>
            </a:pPr>
            <a:r>
              <a:rPr lang="en-US" sz="4400" dirty="0">
                <a:solidFill>
                  <a:srgbClr val="00204E"/>
                </a:solidFill>
                <a:effectLst>
                  <a:outerShdw blurRad="50800" dist="63500" dir="2700000" algn="tl" rotWithShape="0">
                    <a:srgbClr val="000000">
                      <a:alpha val="48000"/>
                    </a:srgbClr>
                  </a:outerShdw>
                </a:effectLst>
              </a:rPr>
              <a:t>Areas of focus</a:t>
            </a:r>
          </a:p>
        </p:txBody>
      </p:sp>
    </p:spTree>
    <p:extLst>
      <p:ext uri="{BB962C8B-B14F-4D97-AF65-F5344CB8AC3E}">
        <p14:creationId xmlns:p14="http://schemas.microsoft.com/office/powerpoint/2010/main" val="4230622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6A44816B-378D-41B5-84D7-39CECE2E452E}"/>
              </a:ext>
            </a:extLst>
          </p:cNvPr>
          <p:cNvSpPr>
            <a:spLocks noGrp="1"/>
          </p:cNvSpPr>
          <p:nvPr>
            <p:ph type="body" sz="quarter" idx="11"/>
          </p:nvPr>
        </p:nvSpPr>
        <p:spPr>
          <a:xfrm>
            <a:off x="2596026" y="4258887"/>
            <a:ext cx="3386110" cy="706438"/>
          </a:xfrm>
        </p:spPr>
        <p:txBody>
          <a:bodyPr vert="horz" lIns="91440" tIns="45720" rIns="91440" bIns="45720" rtlCol="0" anchor="t">
            <a:noAutofit/>
          </a:bodyPr>
          <a:lstStyle/>
          <a:p>
            <a:pPr algn="ctr" rtl="0"/>
            <a:r>
              <a:rPr lang="en-GB" sz="1600" b="1" dirty="0">
                <a:solidFill>
                  <a:srgbClr val="00204E"/>
                </a:solidFill>
                <a:latin typeface="Arial" panose="020B0604020202020204" pitchFamily="34" charset="0"/>
                <a:cs typeface="Arial" panose="020B0604020202020204" pitchFamily="34" charset="0"/>
              </a:rPr>
              <a:t>Naviance Career Cluster</a:t>
            </a:r>
            <a:endParaRPr lang="en-US"/>
          </a:p>
          <a:p>
            <a:pPr algn="ctr" rtl="0"/>
            <a:r>
              <a:rPr lang="en-GB" sz="1600" b="1" dirty="0">
                <a:solidFill>
                  <a:srgbClr val="00204E"/>
                </a:solidFill>
                <a:latin typeface="Arial" panose="020B0604020202020204" pitchFamily="34" charset="0"/>
                <a:cs typeface="Arial" panose="020B0604020202020204" pitchFamily="34" charset="0"/>
              </a:rPr>
              <a:t>ASVAB</a:t>
            </a:r>
          </a:p>
          <a:p>
            <a:pPr algn="ctr"/>
            <a:r>
              <a:rPr lang="en-GB" sz="1600" b="1" dirty="0">
                <a:solidFill>
                  <a:srgbClr val="00204E"/>
                </a:solidFill>
                <a:latin typeface="Arial" panose="020B0604020202020204" pitchFamily="34" charset="0"/>
                <a:cs typeface="Arial" panose="020B0604020202020204" pitchFamily="34" charset="0"/>
              </a:rPr>
              <a:t>Questionnaires</a:t>
            </a:r>
          </a:p>
          <a:p>
            <a:pPr algn="ctr" rtl="0"/>
            <a:r>
              <a:rPr lang="en-GB" sz="1600" b="1" dirty="0">
                <a:solidFill>
                  <a:srgbClr val="00204E"/>
                </a:solidFill>
                <a:latin typeface="Arial" panose="020B0604020202020204" pitchFamily="34" charset="0"/>
                <a:cs typeface="Arial" panose="020B0604020202020204" pitchFamily="34" charset="0"/>
              </a:rPr>
              <a:t>GATI</a:t>
            </a:r>
          </a:p>
          <a:p>
            <a:pPr algn="ctr"/>
            <a:r>
              <a:rPr lang="en-GB" sz="1600" b="1" dirty="0">
                <a:solidFill>
                  <a:srgbClr val="00204E"/>
                </a:solidFill>
                <a:latin typeface="Arial" panose="020B0604020202020204" pitchFamily="34" charset="0"/>
                <a:cs typeface="Arial" panose="020B0604020202020204" pitchFamily="34" charset="0"/>
              </a:rPr>
              <a:t>Guest Speaker Series</a:t>
            </a:r>
          </a:p>
          <a:p>
            <a:pPr algn="ctr" rtl="0"/>
            <a:endParaRPr lang="en-GB" sz="1400" dirty="0">
              <a:solidFill>
                <a:srgbClr val="00204E"/>
              </a:solidFill>
              <a:latin typeface="Arial" panose="020B0604020202020204" pitchFamily="34" charset="0"/>
              <a:cs typeface="Arial" panose="020B0604020202020204" pitchFamily="34" charset="0"/>
            </a:endParaRPr>
          </a:p>
        </p:txBody>
      </p:sp>
      <p:sp>
        <p:nvSpPr>
          <p:cNvPr id="20" name="Text Placeholder 19">
            <a:extLst>
              <a:ext uri="{FF2B5EF4-FFF2-40B4-BE49-F238E27FC236}">
                <a16:creationId xmlns:a16="http://schemas.microsoft.com/office/drawing/2014/main" id="{AA64E66E-DA3C-42CD-80D9-89BD3A8A401A}"/>
              </a:ext>
            </a:extLst>
          </p:cNvPr>
          <p:cNvSpPr>
            <a:spLocks noGrp="1"/>
          </p:cNvSpPr>
          <p:nvPr>
            <p:ph type="body" sz="quarter" idx="13"/>
          </p:nvPr>
        </p:nvSpPr>
        <p:spPr>
          <a:xfrm>
            <a:off x="7316067" y="3895286"/>
            <a:ext cx="1668641" cy="1268507"/>
          </a:xfrm>
        </p:spPr>
        <p:txBody>
          <a:bodyPr vert="horz" lIns="91440" tIns="45720" rIns="91440" bIns="45720" rtlCol="0">
            <a:noAutofit/>
          </a:bodyPr>
          <a:lstStyle/>
          <a:p>
            <a:pPr marL="117475" indent="-117475">
              <a:buFont typeface="Arial" panose="020B0604020202020204" pitchFamily="34" charset="0"/>
              <a:buChar char="•"/>
            </a:pPr>
            <a:r>
              <a:rPr lang="en-GB" sz="1100" b="1" dirty="0">
                <a:solidFill>
                  <a:srgbClr val="D1E4FF"/>
                </a:solidFill>
                <a:latin typeface="Arial" panose="020B0604020202020204" pitchFamily="34" charset="0"/>
                <a:cs typeface="Arial" panose="020B0604020202020204" pitchFamily="34" charset="0"/>
              </a:rPr>
              <a:t>College/University Profiles</a:t>
            </a:r>
          </a:p>
          <a:p>
            <a:pPr marL="117475" indent="-117475">
              <a:buFont typeface="Arial" panose="020B0604020202020204" pitchFamily="34" charset="0"/>
              <a:buChar char="•"/>
            </a:pPr>
            <a:r>
              <a:rPr lang="en-GB" sz="1100" b="1" dirty="0">
                <a:solidFill>
                  <a:srgbClr val="D1E4FF"/>
                </a:solidFill>
                <a:latin typeface="Arial" panose="020B0604020202020204" pitchFamily="34" charset="0"/>
                <a:cs typeface="Arial" panose="020B0604020202020204" pitchFamily="34" charset="0"/>
              </a:rPr>
              <a:t>Technical College </a:t>
            </a:r>
          </a:p>
          <a:p>
            <a:pPr marL="117475" indent="-117475">
              <a:buFont typeface="Arial" panose="020B0604020202020204" pitchFamily="34" charset="0"/>
              <a:buChar char="•"/>
            </a:pPr>
            <a:r>
              <a:rPr lang="en-GB" sz="1100" b="1" dirty="0">
                <a:solidFill>
                  <a:srgbClr val="D1E4FF"/>
                </a:solidFill>
                <a:latin typeface="Arial" panose="020B0604020202020204" pitchFamily="34" charset="0"/>
                <a:cs typeface="Arial" panose="020B0604020202020204" pitchFamily="34" charset="0"/>
              </a:rPr>
              <a:t>Military</a:t>
            </a:r>
          </a:p>
          <a:p>
            <a:pPr marL="117475" indent="-117475">
              <a:buFont typeface="Arial" panose="020B0604020202020204" pitchFamily="34" charset="0"/>
              <a:buChar char="•"/>
            </a:pPr>
            <a:r>
              <a:rPr lang="en-GB" sz="1100" b="1" dirty="0">
                <a:solidFill>
                  <a:srgbClr val="D1E4FF"/>
                </a:solidFill>
                <a:latin typeface="Arial" panose="020B0604020202020204" pitchFamily="34" charset="0"/>
                <a:cs typeface="Arial" panose="020B0604020202020204" pitchFamily="34" charset="0"/>
              </a:rPr>
              <a:t>Gap Year</a:t>
            </a:r>
          </a:p>
          <a:p>
            <a:pPr marL="117475" indent="-117475">
              <a:buFont typeface="Arial" panose="020B0604020202020204" pitchFamily="34" charset="0"/>
              <a:buChar char="•"/>
            </a:pPr>
            <a:r>
              <a:rPr lang="en-GB" sz="1100" b="1" dirty="0">
                <a:solidFill>
                  <a:srgbClr val="D1E4FF"/>
                </a:solidFill>
                <a:latin typeface="Arial" panose="020B0604020202020204" pitchFamily="34" charset="0"/>
                <a:cs typeface="Arial" panose="020B0604020202020204" pitchFamily="34" charset="0"/>
              </a:rPr>
              <a:t>Straight to Work</a:t>
            </a:r>
          </a:p>
          <a:p>
            <a:pPr marL="117475" indent="-117475">
              <a:buFont typeface="Arial" panose="020B0604020202020204" pitchFamily="34" charset="0"/>
              <a:buChar char="•"/>
            </a:pPr>
            <a:r>
              <a:rPr lang="en-GB" sz="1100" b="1" dirty="0">
                <a:solidFill>
                  <a:srgbClr val="D1E4FF"/>
                </a:solidFill>
                <a:latin typeface="Arial" panose="020B0604020202020204" pitchFamily="34" charset="0"/>
                <a:cs typeface="Arial" panose="020B0604020202020204" pitchFamily="34" charset="0"/>
              </a:rPr>
              <a:t>Qualifying Criteria</a:t>
            </a:r>
          </a:p>
          <a:p>
            <a:pPr marL="117475" indent="-117475">
              <a:buFont typeface="Arial" panose="020B0604020202020204" pitchFamily="34" charset="0"/>
              <a:buChar char="•"/>
            </a:pPr>
            <a:r>
              <a:rPr lang="en-GB" sz="1100" b="1" dirty="0">
                <a:solidFill>
                  <a:srgbClr val="D1E4FF"/>
                </a:solidFill>
                <a:latin typeface="Arial" panose="020B0604020202020204" pitchFamily="34" charset="0"/>
                <a:cs typeface="Arial" panose="020B0604020202020204" pitchFamily="34" charset="0"/>
              </a:rPr>
              <a:t>Exam Prep</a:t>
            </a:r>
            <a:endParaRPr lang="en-GB" sz="1050" dirty="0">
              <a:solidFill>
                <a:srgbClr val="D1E4FF"/>
              </a:solidFill>
              <a:latin typeface="Arial" panose="020B0604020202020204" pitchFamily="34" charset="0"/>
              <a:cs typeface="Arial" panose="020B0604020202020204" pitchFamily="34" charset="0"/>
            </a:endParaRPr>
          </a:p>
        </p:txBody>
      </p:sp>
      <p:sp>
        <p:nvSpPr>
          <p:cNvPr id="22" name="Text Placeholder 21">
            <a:extLst>
              <a:ext uri="{FF2B5EF4-FFF2-40B4-BE49-F238E27FC236}">
                <a16:creationId xmlns:a16="http://schemas.microsoft.com/office/drawing/2014/main" id="{93CA8393-83FA-4B7B-BF41-CB601BA16432}"/>
              </a:ext>
            </a:extLst>
          </p:cNvPr>
          <p:cNvSpPr>
            <a:spLocks noGrp="1"/>
          </p:cNvSpPr>
          <p:nvPr>
            <p:ph type="body" sz="quarter" idx="15"/>
          </p:nvPr>
        </p:nvSpPr>
        <p:spPr>
          <a:xfrm>
            <a:off x="9063286" y="3844566"/>
            <a:ext cx="1198879" cy="1268507"/>
          </a:xfrm>
        </p:spPr>
        <p:txBody>
          <a:bodyPr rtlCol="0"/>
          <a:lstStyle/>
          <a:p>
            <a:pPr marL="117475" indent="-117475">
              <a:buFont typeface="Arial" panose="020B0604020202020204" pitchFamily="34" charset="0"/>
              <a:buChar char="•"/>
            </a:pPr>
            <a:r>
              <a:rPr lang="en-GB" sz="1100" b="1" dirty="0">
                <a:solidFill>
                  <a:srgbClr val="D1E4FF"/>
                </a:solidFill>
                <a:latin typeface="Arial" panose="020B0604020202020204" pitchFamily="34" charset="0"/>
                <a:cs typeface="Arial" panose="020B0604020202020204" pitchFamily="34" charset="0"/>
              </a:rPr>
              <a:t>Money Matters</a:t>
            </a:r>
          </a:p>
          <a:p>
            <a:pPr marL="117475" indent="-117475">
              <a:buFont typeface="Arial" panose="020B0604020202020204" pitchFamily="34" charset="0"/>
              <a:buChar char="•"/>
            </a:pPr>
            <a:r>
              <a:rPr lang="en-GB" sz="1100" b="1" dirty="0">
                <a:solidFill>
                  <a:srgbClr val="D1E4FF"/>
                </a:solidFill>
                <a:latin typeface="Arial" panose="020B0604020202020204" pitchFamily="34" charset="0"/>
                <a:cs typeface="Arial" panose="020B0604020202020204" pitchFamily="34" charset="0"/>
              </a:rPr>
              <a:t>Tuition</a:t>
            </a:r>
          </a:p>
          <a:p>
            <a:pPr marL="117475" indent="-117475">
              <a:buFont typeface="Arial" panose="020B0604020202020204" pitchFamily="34" charset="0"/>
              <a:buChar char="•"/>
            </a:pPr>
            <a:r>
              <a:rPr lang="en-GB" sz="1100" b="1" dirty="0">
                <a:solidFill>
                  <a:srgbClr val="D1E4FF"/>
                </a:solidFill>
                <a:latin typeface="Arial" panose="020B0604020202020204" pitchFamily="34" charset="0"/>
                <a:cs typeface="Arial" panose="020B0604020202020204" pitchFamily="34" charset="0"/>
              </a:rPr>
              <a:t>Living Costs</a:t>
            </a:r>
          </a:p>
          <a:p>
            <a:pPr marL="117475" indent="-117475">
              <a:buFont typeface="Arial" panose="020B0604020202020204" pitchFamily="34" charset="0"/>
              <a:buChar char="•"/>
            </a:pPr>
            <a:r>
              <a:rPr lang="en-GB" sz="1100" b="1" dirty="0">
                <a:solidFill>
                  <a:srgbClr val="D1E4FF"/>
                </a:solidFill>
                <a:latin typeface="Arial" panose="020B0604020202020204" pitchFamily="34" charset="0"/>
                <a:cs typeface="Arial" panose="020B0604020202020204" pitchFamily="34" charset="0"/>
              </a:rPr>
              <a:t>Budgeting</a:t>
            </a:r>
          </a:p>
        </p:txBody>
      </p:sp>
      <p:sp>
        <p:nvSpPr>
          <p:cNvPr id="25" name="Text Placeholder 24">
            <a:extLst>
              <a:ext uri="{FF2B5EF4-FFF2-40B4-BE49-F238E27FC236}">
                <a16:creationId xmlns:a16="http://schemas.microsoft.com/office/drawing/2014/main" id="{DA3309B0-9F41-47B2-8F25-109874864183}"/>
              </a:ext>
            </a:extLst>
          </p:cNvPr>
          <p:cNvSpPr>
            <a:spLocks noGrp="1"/>
          </p:cNvSpPr>
          <p:nvPr>
            <p:ph type="body" sz="quarter" idx="17"/>
          </p:nvPr>
        </p:nvSpPr>
        <p:spPr>
          <a:xfrm>
            <a:off x="10419321" y="3895286"/>
            <a:ext cx="1381777" cy="1268507"/>
          </a:xfrm>
        </p:spPr>
        <p:txBody>
          <a:bodyPr rtlCol="0"/>
          <a:lstStyle/>
          <a:p>
            <a:r>
              <a:rPr lang="en-GB" sz="1100" b="1" dirty="0">
                <a:solidFill>
                  <a:srgbClr val="D1E4FF"/>
                </a:solidFill>
                <a:latin typeface="Arial" panose="020B0604020202020204" pitchFamily="34" charset="0"/>
                <a:cs typeface="Arial" panose="020B0604020202020204" pitchFamily="34" charset="0"/>
              </a:rPr>
              <a:t>Dual Enrollment </a:t>
            </a:r>
          </a:p>
          <a:p>
            <a:r>
              <a:rPr lang="en-GB" sz="1100" b="1" dirty="0">
                <a:solidFill>
                  <a:srgbClr val="D1E4FF"/>
                </a:solidFill>
                <a:latin typeface="Arial" panose="020B0604020202020204" pitchFamily="34" charset="0"/>
                <a:cs typeface="Arial" panose="020B0604020202020204" pitchFamily="34" charset="0"/>
              </a:rPr>
              <a:t>Scholarships</a:t>
            </a:r>
          </a:p>
          <a:p>
            <a:r>
              <a:rPr lang="en-GB" sz="1100" b="1" dirty="0">
                <a:solidFill>
                  <a:srgbClr val="D1E4FF"/>
                </a:solidFill>
                <a:latin typeface="Arial" panose="020B0604020202020204" pitchFamily="34" charset="0"/>
                <a:cs typeface="Arial" panose="020B0604020202020204" pitchFamily="34" charset="0"/>
              </a:rPr>
              <a:t>Financial Aid </a:t>
            </a:r>
          </a:p>
          <a:p>
            <a:r>
              <a:rPr lang="en-GB" sz="1100" b="1" dirty="0">
                <a:solidFill>
                  <a:srgbClr val="D1E4FF"/>
                </a:solidFill>
                <a:latin typeface="Arial" panose="020B0604020202020204" pitchFamily="34" charset="0"/>
                <a:cs typeface="Arial" panose="020B0604020202020204" pitchFamily="34" charset="0"/>
              </a:rPr>
              <a:t>529 Plans</a:t>
            </a:r>
          </a:p>
        </p:txBody>
      </p:sp>
      <p:pic>
        <p:nvPicPr>
          <p:cNvPr id="10" name="Picture 9">
            <a:extLst>
              <a:ext uri="{FF2B5EF4-FFF2-40B4-BE49-F238E27FC236}">
                <a16:creationId xmlns:a16="http://schemas.microsoft.com/office/drawing/2014/main" id="{6379D8B5-16AC-48B9-8575-9ECC683BD767}"/>
              </a:ext>
            </a:extLst>
          </p:cNvPr>
          <p:cNvPicPr>
            <a:picLocks noChangeAspect="1"/>
          </p:cNvPicPr>
          <p:nvPr/>
        </p:nvPicPr>
        <p:blipFill>
          <a:blip r:embed="rId3">
            <a:alphaModFix amt="57000"/>
          </a:blip>
          <a:stretch>
            <a:fillRect/>
          </a:stretch>
        </p:blipFill>
        <p:spPr>
          <a:xfrm>
            <a:off x="9029110" y="5235581"/>
            <a:ext cx="1267229" cy="1065207"/>
          </a:xfrm>
          <a:prstGeom prst="rect">
            <a:avLst/>
          </a:prstGeom>
        </p:spPr>
      </p:pic>
      <p:pic>
        <p:nvPicPr>
          <p:cNvPr id="14" name="Picture 13">
            <a:extLst>
              <a:ext uri="{FF2B5EF4-FFF2-40B4-BE49-F238E27FC236}">
                <a16:creationId xmlns:a16="http://schemas.microsoft.com/office/drawing/2014/main" id="{67914173-1D1E-41DD-8C82-13E8644BFE77}"/>
              </a:ext>
            </a:extLst>
          </p:cNvPr>
          <p:cNvPicPr>
            <a:picLocks noChangeAspect="1"/>
          </p:cNvPicPr>
          <p:nvPr/>
        </p:nvPicPr>
        <p:blipFill>
          <a:blip r:embed="rId4"/>
          <a:stretch>
            <a:fillRect/>
          </a:stretch>
        </p:blipFill>
        <p:spPr>
          <a:xfrm>
            <a:off x="-20611" y="0"/>
            <a:ext cx="1884493" cy="6858000"/>
          </a:xfrm>
          <a:prstGeom prst="rect">
            <a:avLst/>
          </a:prstGeom>
        </p:spPr>
      </p:pic>
      <p:grpSp>
        <p:nvGrpSpPr>
          <p:cNvPr id="33" name="Group 32">
            <a:extLst>
              <a:ext uri="{FF2B5EF4-FFF2-40B4-BE49-F238E27FC236}">
                <a16:creationId xmlns:a16="http://schemas.microsoft.com/office/drawing/2014/main" id="{6DB80419-EED6-4781-BAFD-B32B598240DC}"/>
              </a:ext>
            </a:extLst>
          </p:cNvPr>
          <p:cNvGrpSpPr/>
          <p:nvPr/>
        </p:nvGrpSpPr>
        <p:grpSpPr>
          <a:xfrm>
            <a:off x="6096000" y="1694207"/>
            <a:ext cx="5705099" cy="1982240"/>
            <a:chOff x="6096000" y="1694207"/>
            <a:chExt cx="5705099" cy="1982240"/>
          </a:xfrm>
        </p:grpSpPr>
        <p:pic>
          <p:nvPicPr>
            <p:cNvPr id="8" name="Picture 7">
              <a:extLst>
                <a:ext uri="{FF2B5EF4-FFF2-40B4-BE49-F238E27FC236}">
                  <a16:creationId xmlns:a16="http://schemas.microsoft.com/office/drawing/2014/main" id="{FA069615-A3B8-4FE6-9B09-B3A4561EFCF1}"/>
                </a:ext>
              </a:extLst>
            </p:cNvPr>
            <p:cNvPicPr>
              <a:picLocks noChangeAspect="1"/>
            </p:cNvPicPr>
            <p:nvPr/>
          </p:nvPicPr>
          <p:blipFill>
            <a:blip r:embed="rId5">
              <a:alphaModFix amt="58000"/>
            </a:blip>
            <a:stretch>
              <a:fillRect/>
            </a:stretch>
          </p:blipFill>
          <p:spPr>
            <a:xfrm>
              <a:off x="6189111" y="1694207"/>
              <a:ext cx="5611988" cy="1982240"/>
            </a:xfrm>
            <a:prstGeom prst="rect">
              <a:avLst/>
            </a:prstGeom>
          </p:spPr>
        </p:pic>
        <p:pic>
          <p:nvPicPr>
            <p:cNvPr id="32" name="Picture 31">
              <a:extLst>
                <a:ext uri="{FF2B5EF4-FFF2-40B4-BE49-F238E27FC236}">
                  <a16:creationId xmlns:a16="http://schemas.microsoft.com/office/drawing/2014/main" id="{12CC128C-FED8-4095-9764-69F8891F8A8B}"/>
                </a:ext>
              </a:extLst>
            </p:cNvPr>
            <p:cNvPicPr>
              <a:picLocks noChangeAspect="1"/>
            </p:cNvPicPr>
            <p:nvPr/>
          </p:nvPicPr>
          <p:blipFill>
            <a:blip r:embed="rId6"/>
            <a:stretch>
              <a:fillRect/>
            </a:stretch>
          </p:blipFill>
          <p:spPr>
            <a:xfrm>
              <a:off x="6096000" y="2028010"/>
              <a:ext cx="1600657" cy="1648437"/>
            </a:xfrm>
            <a:prstGeom prst="rect">
              <a:avLst/>
            </a:prstGeom>
          </p:spPr>
        </p:pic>
      </p:grpSp>
      <p:pic>
        <p:nvPicPr>
          <p:cNvPr id="11" name="Picture 10">
            <a:extLst>
              <a:ext uri="{FF2B5EF4-FFF2-40B4-BE49-F238E27FC236}">
                <a16:creationId xmlns:a16="http://schemas.microsoft.com/office/drawing/2014/main" id="{D81EAC72-D7F4-4D7F-AEF8-DA62986D6216}"/>
              </a:ext>
            </a:extLst>
          </p:cNvPr>
          <p:cNvPicPr>
            <a:picLocks noChangeAspect="1"/>
          </p:cNvPicPr>
          <p:nvPr/>
        </p:nvPicPr>
        <p:blipFill>
          <a:blip r:embed="rId7"/>
          <a:stretch>
            <a:fillRect/>
          </a:stretch>
        </p:blipFill>
        <p:spPr>
          <a:xfrm>
            <a:off x="2454040" y="384594"/>
            <a:ext cx="3656493" cy="3570889"/>
          </a:xfrm>
          <a:prstGeom prst="rect">
            <a:avLst/>
          </a:prstGeom>
        </p:spPr>
      </p:pic>
    </p:spTree>
    <p:extLst>
      <p:ext uri="{BB962C8B-B14F-4D97-AF65-F5344CB8AC3E}">
        <p14:creationId xmlns:p14="http://schemas.microsoft.com/office/powerpoint/2010/main" val="2258670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6A44816B-378D-41B5-84D7-39CECE2E452E}"/>
              </a:ext>
            </a:extLst>
          </p:cNvPr>
          <p:cNvSpPr>
            <a:spLocks noGrp="1"/>
          </p:cNvSpPr>
          <p:nvPr>
            <p:ph type="body" sz="quarter" idx="11"/>
          </p:nvPr>
        </p:nvSpPr>
        <p:spPr>
          <a:xfrm>
            <a:off x="2256390" y="3895286"/>
            <a:ext cx="1976245" cy="706438"/>
          </a:xfrm>
        </p:spPr>
        <p:txBody>
          <a:bodyPr vert="horz" lIns="91440" tIns="45720" rIns="91440" bIns="45720" rtlCol="0">
            <a:noAutofit/>
          </a:bodyPr>
          <a:lstStyle/>
          <a:p>
            <a:pPr marL="117475" indent="-117475">
              <a:buChar char="•"/>
            </a:pPr>
            <a:r>
              <a:rPr lang="en-GB" sz="1100" b="1" dirty="0">
                <a:solidFill>
                  <a:srgbClr val="D1E4FF"/>
                </a:solidFill>
                <a:latin typeface="Arial" panose="020B0604020202020204" pitchFamily="34" charset="0"/>
                <a:cs typeface="Arial" panose="020B0604020202020204" pitchFamily="34" charset="0"/>
              </a:rPr>
              <a:t>Naviance Career Cluster</a:t>
            </a:r>
          </a:p>
          <a:p>
            <a:pPr marL="117475" indent="-117475">
              <a:buChar char="•"/>
            </a:pPr>
            <a:r>
              <a:rPr lang="en-GB" sz="1100" b="1" dirty="0">
                <a:solidFill>
                  <a:srgbClr val="D1E4FF"/>
                </a:solidFill>
                <a:latin typeface="Arial" panose="020B0604020202020204" pitchFamily="34" charset="0"/>
                <a:cs typeface="Arial" panose="020B0604020202020204" pitchFamily="34" charset="0"/>
              </a:rPr>
              <a:t>ASVAB</a:t>
            </a:r>
          </a:p>
          <a:p>
            <a:pPr marL="117475" indent="-117475">
              <a:buChar char="•"/>
            </a:pPr>
            <a:r>
              <a:rPr lang="en-GB" sz="1100" b="1" dirty="0">
                <a:solidFill>
                  <a:srgbClr val="D1E4FF"/>
                </a:solidFill>
                <a:latin typeface="Arial" panose="020B0604020202020204" pitchFamily="34" charset="0"/>
                <a:cs typeface="Arial" panose="020B0604020202020204" pitchFamily="34" charset="0"/>
              </a:rPr>
              <a:t>Questionnaires</a:t>
            </a:r>
          </a:p>
          <a:p>
            <a:pPr marL="117475" indent="-117475">
              <a:buChar char="•"/>
            </a:pPr>
            <a:r>
              <a:rPr lang="en-GB" sz="1100" b="1" dirty="0">
                <a:solidFill>
                  <a:srgbClr val="D1E4FF"/>
                </a:solidFill>
                <a:latin typeface="Arial" panose="020B0604020202020204" pitchFamily="34" charset="0"/>
                <a:cs typeface="Arial" panose="020B0604020202020204" pitchFamily="34" charset="0"/>
              </a:rPr>
              <a:t>GATI</a:t>
            </a:r>
          </a:p>
          <a:p>
            <a:pPr marL="117475" indent="-117475">
              <a:buChar char="•"/>
            </a:pPr>
            <a:r>
              <a:rPr lang="en-GB" sz="1100" b="1" dirty="0">
                <a:solidFill>
                  <a:srgbClr val="D1E4FF"/>
                </a:solidFill>
                <a:latin typeface="Arial" panose="020B0604020202020204" pitchFamily="34" charset="0"/>
                <a:cs typeface="Arial" panose="020B0604020202020204" pitchFamily="34" charset="0"/>
              </a:rPr>
              <a:t>Guest Speaker Series</a:t>
            </a:r>
          </a:p>
          <a:p>
            <a:pPr marL="117475" indent="-117475">
              <a:buChar char="•"/>
            </a:pPr>
            <a:endParaRPr lang="en-GB" sz="1100" b="1" dirty="0">
              <a:solidFill>
                <a:srgbClr val="D1E4FF"/>
              </a:solidFill>
              <a:latin typeface="Arial" panose="020B0604020202020204" pitchFamily="34" charset="0"/>
              <a:cs typeface="Arial" panose="020B0604020202020204" pitchFamily="34" charset="0"/>
            </a:endParaRPr>
          </a:p>
        </p:txBody>
      </p:sp>
      <p:sp>
        <p:nvSpPr>
          <p:cNvPr id="22" name="Text Placeholder 21">
            <a:extLst>
              <a:ext uri="{FF2B5EF4-FFF2-40B4-BE49-F238E27FC236}">
                <a16:creationId xmlns:a16="http://schemas.microsoft.com/office/drawing/2014/main" id="{93CA8393-83FA-4B7B-BF41-CB601BA16432}"/>
              </a:ext>
            </a:extLst>
          </p:cNvPr>
          <p:cNvSpPr>
            <a:spLocks noGrp="1"/>
          </p:cNvSpPr>
          <p:nvPr>
            <p:ph type="body" sz="quarter" idx="15"/>
          </p:nvPr>
        </p:nvSpPr>
        <p:spPr>
          <a:xfrm>
            <a:off x="9063286" y="3844566"/>
            <a:ext cx="1198879" cy="1268507"/>
          </a:xfrm>
        </p:spPr>
        <p:txBody>
          <a:bodyPr rtlCol="0"/>
          <a:lstStyle/>
          <a:p>
            <a:pPr marL="117475" indent="-117475">
              <a:buFont typeface="Arial" panose="020B0604020202020204" pitchFamily="34" charset="0"/>
              <a:buChar char="•"/>
            </a:pPr>
            <a:r>
              <a:rPr lang="en-GB" sz="1100" b="1" dirty="0">
                <a:solidFill>
                  <a:srgbClr val="D1E4FF"/>
                </a:solidFill>
                <a:latin typeface="Arial" panose="020B0604020202020204" pitchFamily="34" charset="0"/>
                <a:cs typeface="Arial" panose="020B0604020202020204" pitchFamily="34" charset="0"/>
              </a:rPr>
              <a:t>Money Matters</a:t>
            </a:r>
          </a:p>
          <a:p>
            <a:pPr marL="117475" indent="-117475">
              <a:buFont typeface="Arial" panose="020B0604020202020204" pitchFamily="34" charset="0"/>
              <a:buChar char="•"/>
            </a:pPr>
            <a:r>
              <a:rPr lang="en-GB" sz="1100" b="1" dirty="0">
                <a:solidFill>
                  <a:srgbClr val="D1E4FF"/>
                </a:solidFill>
                <a:latin typeface="Arial" panose="020B0604020202020204" pitchFamily="34" charset="0"/>
                <a:cs typeface="Arial" panose="020B0604020202020204" pitchFamily="34" charset="0"/>
              </a:rPr>
              <a:t>Tuition</a:t>
            </a:r>
          </a:p>
          <a:p>
            <a:pPr marL="117475" indent="-117475">
              <a:buFont typeface="Arial" panose="020B0604020202020204" pitchFamily="34" charset="0"/>
              <a:buChar char="•"/>
            </a:pPr>
            <a:r>
              <a:rPr lang="en-GB" sz="1100" b="1" dirty="0">
                <a:solidFill>
                  <a:srgbClr val="D1E4FF"/>
                </a:solidFill>
                <a:latin typeface="Arial" panose="020B0604020202020204" pitchFamily="34" charset="0"/>
                <a:cs typeface="Arial" panose="020B0604020202020204" pitchFamily="34" charset="0"/>
              </a:rPr>
              <a:t>Living Costs</a:t>
            </a:r>
          </a:p>
          <a:p>
            <a:pPr marL="117475" indent="-117475">
              <a:buFont typeface="Arial" panose="020B0604020202020204" pitchFamily="34" charset="0"/>
              <a:buChar char="•"/>
            </a:pPr>
            <a:r>
              <a:rPr lang="en-GB" sz="1100" b="1" dirty="0">
                <a:solidFill>
                  <a:srgbClr val="D1E4FF"/>
                </a:solidFill>
                <a:latin typeface="Arial" panose="020B0604020202020204" pitchFamily="34" charset="0"/>
                <a:cs typeface="Arial" panose="020B0604020202020204" pitchFamily="34" charset="0"/>
              </a:rPr>
              <a:t>Budgeting</a:t>
            </a:r>
          </a:p>
        </p:txBody>
      </p:sp>
      <p:sp>
        <p:nvSpPr>
          <p:cNvPr id="25" name="Text Placeholder 24">
            <a:extLst>
              <a:ext uri="{FF2B5EF4-FFF2-40B4-BE49-F238E27FC236}">
                <a16:creationId xmlns:a16="http://schemas.microsoft.com/office/drawing/2014/main" id="{DA3309B0-9F41-47B2-8F25-109874864183}"/>
              </a:ext>
            </a:extLst>
          </p:cNvPr>
          <p:cNvSpPr>
            <a:spLocks noGrp="1"/>
          </p:cNvSpPr>
          <p:nvPr>
            <p:ph type="body" sz="quarter" idx="17"/>
          </p:nvPr>
        </p:nvSpPr>
        <p:spPr>
          <a:xfrm>
            <a:off x="10419321" y="3895286"/>
            <a:ext cx="1381777" cy="1268507"/>
          </a:xfrm>
        </p:spPr>
        <p:txBody>
          <a:bodyPr rtlCol="0"/>
          <a:lstStyle/>
          <a:p>
            <a:r>
              <a:rPr lang="en-GB" sz="1100" b="1" dirty="0">
                <a:solidFill>
                  <a:srgbClr val="D1E4FF"/>
                </a:solidFill>
                <a:latin typeface="Arial" panose="020B0604020202020204" pitchFamily="34" charset="0"/>
                <a:cs typeface="Arial" panose="020B0604020202020204" pitchFamily="34" charset="0"/>
              </a:rPr>
              <a:t>Dual Enrollment </a:t>
            </a:r>
          </a:p>
          <a:p>
            <a:r>
              <a:rPr lang="en-GB" sz="1100" b="1" dirty="0">
                <a:solidFill>
                  <a:srgbClr val="D1E4FF"/>
                </a:solidFill>
                <a:latin typeface="Arial" panose="020B0604020202020204" pitchFamily="34" charset="0"/>
                <a:cs typeface="Arial" panose="020B0604020202020204" pitchFamily="34" charset="0"/>
              </a:rPr>
              <a:t>Scholarships</a:t>
            </a:r>
          </a:p>
          <a:p>
            <a:r>
              <a:rPr lang="en-GB" sz="1100" b="1" dirty="0">
                <a:solidFill>
                  <a:srgbClr val="D1E4FF"/>
                </a:solidFill>
                <a:latin typeface="Arial" panose="020B0604020202020204" pitchFamily="34" charset="0"/>
                <a:cs typeface="Arial" panose="020B0604020202020204" pitchFamily="34" charset="0"/>
              </a:rPr>
              <a:t>Financial Aid </a:t>
            </a:r>
          </a:p>
          <a:p>
            <a:r>
              <a:rPr lang="en-GB" sz="1100" b="1" dirty="0">
                <a:solidFill>
                  <a:srgbClr val="D1E4FF"/>
                </a:solidFill>
                <a:latin typeface="Arial" panose="020B0604020202020204" pitchFamily="34" charset="0"/>
                <a:cs typeface="Arial" panose="020B0604020202020204" pitchFamily="34" charset="0"/>
              </a:rPr>
              <a:t>529 Plans</a:t>
            </a:r>
          </a:p>
        </p:txBody>
      </p:sp>
      <p:pic>
        <p:nvPicPr>
          <p:cNvPr id="10" name="Picture 9">
            <a:extLst>
              <a:ext uri="{FF2B5EF4-FFF2-40B4-BE49-F238E27FC236}">
                <a16:creationId xmlns:a16="http://schemas.microsoft.com/office/drawing/2014/main" id="{6379D8B5-16AC-48B9-8575-9ECC683BD767}"/>
              </a:ext>
            </a:extLst>
          </p:cNvPr>
          <p:cNvPicPr>
            <a:picLocks noChangeAspect="1"/>
          </p:cNvPicPr>
          <p:nvPr/>
        </p:nvPicPr>
        <p:blipFill>
          <a:blip r:embed="rId3">
            <a:alphaModFix amt="57000"/>
          </a:blip>
          <a:stretch>
            <a:fillRect/>
          </a:stretch>
        </p:blipFill>
        <p:spPr>
          <a:xfrm>
            <a:off x="9029110" y="5235581"/>
            <a:ext cx="1267229" cy="1065207"/>
          </a:xfrm>
          <a:prstGeom prst="rect">
            <a:avLst/>
          </a:prstGeom>
        </p:spPr>
      </p:pic>
      <p:pic>
        <p:nvPicPr>
          <p:cNvPr id="14" name="Picture 13">
            <a:extLst>
              <a:ext uri="{FF2B5EF4-FFF2-40B4-BE49-F238E27FC236}">
                <a16:creationId xmlns:a16="http://schemas.microsoft.com/office/drawing/2014/main" id="{67914173-1D1E-41DD-8C82-13E8644BFE77}"/>
              </a:ext>
            </a:extLst>
          </p:cNvPr>
          <p:cNvPicPr>
            <a:picLocks noChangeAspect="1"/>
          </p:cNvPicPr>
          <p:nvPr/>
        </p:nvPicPr>
        <p:blipFill>
          <a:blip r:embed="rId4"/>
          <a:stretch>
            <a:fillRect/>
          </a:stretch>
        </p:blipFill>
        <p:spPr>
          <a:xfrm>
            <a:off x="-20611" y="0"/>
            <a:ext cx="1884493" cy="6858000"/>
          </a:xfrm>
          <a:prstGeom prst="rect">
            <a:avLst/>
          </a:prstGeom>
        </p:spPr>
      </p:pic>
      <p:grpSp>
        <p:nvGrpSpPr>
          <p:cNvPr id="33" name="Group 32">
            <a:extLst>
              <a:ext uri="{FF2B5EF4-FFF2-40B4-BE49-F238E27FC236}">
                <a16:creationId xmlns:a16="http://schemas.microsoft.com/office/drawing/2014/main" id="{6DB80419-EED6-4781-BAFD-B32B598240DC}"/>
              </a:ext>
            </a:extLst>
          </p:cNvPr>
          <p:cNvGrpSpPr/>
          <p:nvPr/>
        </p:nvGrpSpPr>
        <p:grpSpPr>
          <a:xfrm>
            <a:off x="6269671" y="1696065"/>
            <a:ext cx="5611988" cy="2000698"/>
            <a:chOff x="6189111" y="1694207"/>
            <a:chExt cx="5611988" cy="2000698"/>
          </a:xfrm>
        </p:grpSpPr>
        <p:pic>
          <p:nvPicPr>
            <p:cNvPr id="8" name="Picture 7">
              <a:extLst>
                <a:ext uri="{FF2B5EF4-FFF2-40B4-BE49-F238E27FC236}">
                  <a16:creationId xmlns:a16="http://schemas.microsoft.com/office/drawing/2014/main" id="{FA069615-A3B8-4FE6-9B09-B3A4561EFCF1}"/>
                </a:ext>
              </a:extLst>
            </p:cNvPr>
            <p:cNvPicPr>
              <a:picLocks noChangeAspect="1"/>
            </p:cNvPicPr>
            <p:nvPr/>
          </p:nvPicPr>
          <p:blipFill>
            <a:blip r:embed="rId5">
              <a:alphaModFix amt="58000"/>
            </a:blip>
            <a:stretch>
              <a:fillRect/>
            </a:stretch>
          </p:blipFill>
          <p:spPr>
            <a:xfrm>
              <a:off x="6189111" y="1694207"/>
              <a:ext cx="5611988" cy="1982240"/>
            </a:xfrm>
            <a:prstGeom prst="rect">
              <a:avLst/>
            </a:prstGeom>
          </p:spPr>
        </p:pic>
        <p:pic>
          <p:nvPicPr>
            <p:cNvPr id="32" name="Picture 31">
              <a:extLst>
                <a:ext uri="{FF2B5EF4-FFF2-40B4-BE49-F238E27FC236}">
                  <a16:creationId xmlns:a16="http://schemas.microsoft.com/office/drawing/2014/main" id="{12CC128C-FED8-4095-9764-69F8891F8A8B}"/>
                </a:ext>
              </a:extLst>
            </p:cNvPr>
            <p:cNvPicPr>
              <a:picLocks noChangeAspect="1"/>
            </p:cNvPicPr>
            <p:nvPr/>
          </p:nvPicPr>
          <p:blipFill>
            <a:blip r:embed="rId6"/>
            <a:stretch>
              <a:fillRect/>
            </a:stretch>
          </p:blipFill>
          <p:spPr>
            <a:xfrm>
              <a:off x="6189111" y="1712666"/>
              <a:ext cx="2715037" cy="1982239"/>
            </a:xfrm>
            <a:prstGeom prst="rect">
              <a:avLst/>
            </a:prstGeom>
          </p:spPr>
        </p:pic>
      </p:grpSp>
      <p:pic>
        <p:nvPicPr>
          <p:cNvPr id="11" name="Picture 10">
            <a:extLst>
              <a:ext uri="{FF2B5EF4-FFF2-40B4-BE49-F238E27FC236}">
                <a16:creationId xmlns:a16="http://schemas.microsoft.com/office/drawing/2014/main" id="{D81EAC72-D7F4-4D7F-AEF8-DA62986D6216}"/>
              </a:ext>
            </a:extLst>
          </p:cNvPr>
          <p:cNvPicPr>
            <a:picLocks noChangeAspect="1"/>
          </p:cNvPicPr>
          <p:nvPr/>
        </p:nvPicPr>
        <p:blipFill>
          <a:blip r:embed="rId7">
            <a:alphaModFix amt="58000"/>
          </a:blip>
          <a:stretch>
            <a:fillRect/>
          </a:stretch>
        </p:blipFill>
        <p:spPr>
          <a:xfrm>
            <a:off x="2161809" y="2045616"/>
            <a:ext cx="1569539" cy="1532794"/>
          </a:xfrm>
          <a:prstGeom prst="rect">
            <a:avLst/>
          </a:prstGeom>
        </p:spPr>
      </p:pic>
      <p:pic>
        <p:nvPicPr>
          <p:cNvPr id="35" name="Picture 34">
            <a:extLst>
              <a:ext uri="{FF2B5EF4-FFF2-40B4-BE49-F238E27FC236}">
                <a16:creationId xmlns:a16="http://schemas.microsoft.com/office/drawing/2014/main" id="{89EB9335-AA25-48F1-8BE8-76F805696904}"/>
              </a:ext>
            </a:extLst>
          </p:cNvPr>
          <p:cNvPicPr>
            <a:picLocks noChangeAspect="1"/>
          </p:cNvPicPr>
          <p:nvPr/>
        </p:nvPicPr>
        <p:blipFill>
          <a:blip r:embed="rId8"/>
          <a:stretch>
            <a:fillRect/>
          </a:stretch>
        </p:blipFill>
        <p:spPr>
          <a:xfrm>
            <a:off x="4960857" y="1028989"/>
            <a:ext cx="2612352" cy="3353308"/>
          </a:xfrm>
          <a:prstGeom prst="rect">
            <a:avLst/>
          </a:prstGeom>
        </p:spPr>
      </p:pic>
      <p:sp>
        <p:nvSpPr>
          <p:cNvPr id="20" name="Text Placeholder 19">
            <a:extLst>
              <a:ext uri="{FF2B5EF4-FFF2-40B4-BE49-F238E27FC236}">
                <a16:creationId xmlns:a16="http://schemas.microsoft.com/office/drawing/2014/main" id="{AA64E66E-DA3C-42CD-80D9-89BD3A8A401A}"/>
              </a:ext>
            </a:extLst>
          </p:cNvPr>
          <p:cNvSpPr>
            <a:spLocks noGrp="1"/>
          </p:cNvSpPr>
          <p:nvPr>
            <p:ph type="body" sz="quarter" idx="13"/>
          </p:nvPr>
        </p:nvSpPr>
        <p:spPr>
          <a:xfrm>
            <a:off x="4693894" y="4535685"/>
            <a:ext cx="3168370" cy="1268507"/>
          </a:xfrm>
        </p:spPr>
        <p:txBody>
          <a:bodyPr vert="horz" lIns="91440" tIns="45720" rIns="91440" bIns="45720" rtlCol="0" anchor="t">
            <a:noAutofit/>
          </a:bodyPr>
          <a:lstStyle/>
          <a:p>
            <a:pPr algn="ctr"/>
            <a:r>
              <a:rPr lang="en-GB" sz="1600" b="1" dirty="0">
                <a:solidFill>
                  <a:srgbClr val="00204E"/>
                </a:solidFill>
                <a:latin typeface="Arial" panose="020B0604020202020204" pitchFamily="34" charset="0"/>
                <a:cs typeface="Arial" panose="020B0604020202020204" pitchFamily="34" charset="0"/>
              </a:rPr>
              <a:t>University Profiles</a:t>
            </a:r>
            <a:endParaRPr lang="en-US"/>
          </a:p>
          <a:p>
            <a:pPr algn="ctr"/>
            <a:r>
              <a:rPr lang="en-GB" sz="1600" b="1" dirty="0">
                <a:solidFill>
                  <a:srgbClr val="00204E"/>
                </a:solidFill>
                <a:latin typeface="Arial" panose="020B0604020202020204" pitchFamily="34" charset="0"/>
                <a:cs typeface="Arial" panose="020B0604020202020204" pitchFamily="34" charset="0"/>
              </a:rPr>
              <a:t>Colleges / Junior Colleges</a:t>
            </a:r>
          </a:p>
          <a:p>
            <a:pPr algn="ctr"/>
            <a:r>
              <a:rPr lang="en-GB" sz="1600" b="1" dirty="0">
                <a:solidFill>
                  <a:srgbClr val="00204E"/>
                </a:solidFill>
                <a:latin typeface="Arial" panose="020B0604020202020204" pitchFamily="34" charset="0"/>
                <a:cs typeface="Arial" panose="020B0604020202020204" pitchFamily="34" charset="0"/>
              </a:rPr>
              <a:t>Technical College </a:t>
            </a:r>
          </a:p>
          <a:p>
            <a:pPr algn="ctr"/>
            <a:r>
              <a:rPr lang="en-GB" sz="1600" b="1" dirty="0">
                <a:solidFill>
                  <a:srgbClr val="00204E"/>
                </a:solidFill>
                <a:latin typeface="Arial" panose="020B0604020202020204" pitchFamily="34" charset="0"/>
                <a:cs typeface="Arial" panose="020B0604020202020204" pitchFamily="34" charset="0"/>
              </a:rPr>
              <a:t>Military</a:t>
            </a:r>
          </a:p>
          <a:p>
            <a:pPr algn="ctr"/>
            <a:r>
              <a:rPr lang="en-GB" sz="1600" b="1" dirty="0">
                <a:solidFill>
                  <a:srgbClr val="00204E"/>
                </a:solidFill>
                <a:latin typeface="Arial" panose="020B0604020202020204" pitchFamily="34" charset="0"/>
                <a:cs typeface="Arial" panose="020B0604020202020204" pitchFamily="34" charset="0"/>
              </a:rPr>
              <a:t>Gap Year</a:t>
            </a:r>
          </a:p>
          <a:p>
            <a:pPr algn="ctr"/>
            <a:r>
              <a:rPr lang="en-GB" sz="1600" b="1" dirty="0">
                <a:solidFill>
                  <a:srgbClr val="00204E"/>
                </a:solidFill>
                <a:latin typeface="Arial" panose="020B0604020202020204" pitchFamily="34" charset="0"/>
                <a:cs typeface="Arial" panose="020B0604020202020204" pitchFamily="34" charset="0"/>
              </a:rPr>
              <a:t>Straight to Work</a:t>
            </a:r>
          </a:p>
        </p:txBody>
      </p:sp>
      <p:sp>
        <p:nvSpPr>
          <p:cNvPr id="36" name="Text Placeholder 19">
            <a:extLst>
              <a:ext uri="{FF2B5EF4-FFF2-40B4-BE49-F238E27FC236}">
                <a16:creationId xmlns:a16="http://schemas.microsoft.com/office/drawing/2014/main" id="{704447CB-5AC9-41CF-94E4-4A3B08233843}"/>
              </a:ext>
            </a:extLst>
          </p:cNvPr>
          <p:cNvSpPr txBox="1">
            <a:spLocks/>
          </p:cNvSpPr>
          <p:nvPr/>
        </p:nvSpPr>
        <p:spPr>
          <a:xfrm>
            <a:off x="4695841" y="252651"/>
            <a:ext cx="3168370" cy="5520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b="1" dirty="0">
                <a:solidFill>
                  <a:srgbClr val="00204E"/>
                </a:solidFill>
                <a:latin typeface="Arial" panose="020B0604020202020204" pitchFamily="34" charset="0"/>
                <a:cs typeface="Arial" panose="020B0604020202020204" pitchFamily="34" charset="0"/>
              </a:rPr>
              <a:t>Qualifying Criteria</a:t>
            </a:r>
          </a:p>
          <a:p>
            <a:pPr algn="ctr"/>
            <a:r>
              <a:rPr lang="en-GB" sz="1400" b="1" dirty="0">
                <a:solidFill>
                  <a:srgbClr val="00204E"/>
                </a:solidFill>
                <a:latin typeface="Arial" panose="020B0604020202020204" pitchFamily="34" charset="0"/>
                <a:cs typeface="Arial" panose="020B0604020202020204" pitchFamily="34" charset="0"/>
              </a:rPr>
              <a:t>Exam Prep</a:t>
            </a:r>
          </a:p>
        </p:txBody>
      </p:sp>
    </p:spTree>
    <p:extLst>
      <p:ext uri="{BB962C8B-B14F-4D97-AF65-F5344CB8AC3E}">
        <p14:creationId xmlns:p14="http://schemas.microsoft.com/office/powerpoint/2010/main" val="3289727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6A44816B-378D-41B5-84D7-39CECE2E452E}"/>
              </a:ext>
            </a:extLst>
          </p:cNvPr>
          <p:cNvSpPr>
            <a:spLocks noGrp="1"/>
          </p:cNvSpPr>
          <p:nvPr>
            <p:ph type="body" sz="quarter" idx="11"/>
          </p:nvPr>
        </p:nvSpPr>
        <p:spPr>
          <a:xfrm>
            <a:off x="2265817" y="3895286"/>
            <a:ext cx="1275806" cy="706438"/>
          </a:xfrm>
        </p:spPr>
        <p:txBody>
          <a:bodyPr vert="horz" lIns="91440" tIns="45720" rIns="91440" bIns="45720" rtlCol="0">
            <a:noAutofit/>
          </a:bodyPr>
          <a:lstStyle/>
          <a:p>
            <a:pPr marL="117475" indent="-117475">
              <a:buChar char="•"/>
            </a:pPr>
            <a:r>
              <a:rPr lang="en-GB" sz="1100" b="1" dirty="0">
                <a:solidFill>
                  <a:srgbClr val="D1E4FF"/>
                </a:solidFill>
                <a:latin typeface="Arial" panose="020B0604020202020204" pitchFamily="34" charset="0"/>
                <a:cs typeface="Arial" panose="020B0604020202020204" pitchFamily="34" charset="0"/>
              </a:rPr>
              <a:t>Naviance Career Cluster</a:t>
            </a:r>
          </a:p>
          <a:p>
            <a:pPr marL="117475" indent="-117475">
              <a:buChar char="•"/>
            </a:pPr>
            <a:r>
              <a:rPr lang="en-GB" sz="1100" b="1" dirty="0">
                <a:solidFill>
                  <a:srgbClr val="D1E4FF"/>
                </a:solidFill>
                <a:latin typeface="Arial" panose="020B0604020202020204" pitchFamily="34" charset="0"/>
                <a:cs typeface="Arial" panose="020B0604020202020204" pitchFamily="34" charset="0"/>
              </a:rPr>
              <a:t>ASVAB</a:t>
            </a:r>
          </a:p>
          <a:p>
            <a:pPr marL="117475" indent="-117475">
              <a:buChar char="•"/>
            </a:pPr>
            <a:r>
              <a:rPr lang="en-GB" sz="1100" b="1" dirty="0">
                <a:solidFill>
                  <a:srgbClr val="D1E4FF"/>
                </a:solidFill>
                <a:latin typeface="Arial" panose="020B0604020202020204" pitchFamily="34" charset="0"/>
                <a:cs typeface="Arial" panose="020B0604020202020204" pitchFamily="34" charset="0"/>
              </a:rPr>
              <a:t>Questionnaires</a:t>
            </a:r>
          </a:p>
          <a:p>
            <a:pPr marL="117475" indent="-117475">
              <a:buChar char="•"/>
            </a:pPr>
            <a:r>
              <a:rPr lang="en-GB" sz="1100" b="1" dirty="0">
                <a:solidFill>
                  <a:srgbClr val="D1E4FF"/>
                </a:solidFill>
                <a:latin typeface="Arial" panose="020B0604020202020204" pitchFamily="34" charset="0"/>
                <a:cs typeface="Arial" panose="020B0604020202020204" pitchFamily="34" charset="0"/>
              </a:rPr>
              <a:t>GATI</a:t>
            </a:r>
          </a:p>
          <a:p>
            <a:pPr marL="117475" indent="-117475">
              <a:buChar char="•"/>
            </a:pPr>
            <a:r>
              <a:rPr lang="en-GB" sz="1100" b="1" dirty="0">
                <a:solidFill>
                  <a:srgbClr val="D1E4FF"/>
                </a:solidFill>
                <a:latin typeface="Arial" panose="020B0604020202020204" pitchFamily="34" charset="0"/>
                <a:cs typeface="Arial" panose="020B0604020202020204" pitchFamily="34" charset="0"/>
              </a:rPr>
              <a:t>Guest Speaker Series</a:t>
            </a:r>
          </a:p>
          <a:p>
            <a:pPr marL="117475" indent="-117475">
              <a:buChar char="•"/>
            </a:pPr>
            <a:endParaRPr lang="en-GB" sz="1100" b="1" dirty="0">
              <a:solidFill>
                <a:srgbClr val="D1E4FF"/>
              </a:solidFill>
              <a:latin typeface="Arial" panose="020B0604020202020204" pitchFamily="34" charset="0"/>
              <a:cs typeface="Arial" panose="020B0604020202020204" pitchFamily="34" charset="0"/>
            </a:endParaRPr>
          </a:p>
        </p:txBody>
      </p:sp>
      <p:sp>
        <p:nvSpPr>
          <p:cNvPr id="20" name="Text Placeholder 19">
            <a:extLst>
              <a:ext uri="{FF2B5EF4-FFF2-40B4-BE49-F238E27FC236}">
                <a16:creationId xmlns:a16="http://schemas.microsoft.com/office/drawing/2014/main" id="{AA64E66E-DA3C-42CD-80D9-89BD3A8A401A}"/>
              </a:ext>
            </a:extLst>
          </p:cNvPr>
          <p:cNvSpPr>
            <a:spLocks noGrp="1"/>
          </p:cNvSpPr>
          <p:nvPr>
            <p:ph type="body" sz="quarter" idx="13"/>
          </p:nvPr>
        </p:nvSpPr>
        <p:spPr>
          <a:xfrm>
            <a:off x="3794126" y="3967059"/>
            <a:ext cx="1668641" cy="1268507"/>
          </a:xfrm>
        </p:spPr>
        <p:txBody>
          <a:bodyPr vert="horz" lIns="91440" tIns="45720" rIns="91440" bIns="45720" rtlCol="0">
            <a:noAutofit/>
          </a:bodyPr>
          <a:lstStyle/>
          <a:p>
            <a:pPr marL="117475" indent="-117475">
              <a:buFont typeface="Arial" panose="020B0604020202020204" pitchFamily="34" charset="0"/>
              <a:buChar char="•"/>
            </a:pPr>
            <a:r>
              <a:rPr lang="en-GB" sz="1100" b="1" dirty="0">
                <a:solidFill>
                  <a:srgbClr val="D1E4FF"/>
                </a:solidFill>
                <a:latin typeface="Arial" panose="020B0604020202020204" pitchFamily="34" charset="0"/>
                <a:cs typeface="Arial" panose="020B0604020202020204" pitchFamily="34" charset="0"/>
              </a:rPr>
              <a:t>College/University Profiles</a:t>
            </a:r>
          </a:p>
          <a:p>
            <a:pPr marL="117475" indent="-117475">
              <a:buFont typeface="Arial" panose="020B0604020202020204" pitchFamily="34" charset="0"/>
              <a:buChar char="•"/>
            </a:pPr>
            <a:r>
              <a:rPr lang="en-GB" sz="1100" b="1" dirty="0">
                <a:solidFill>
                  <a:srgbClr val="D1E4FF"/>
                </a:solidFill>
                <a:latin typeface="Arial" panose="020B0604020202020204" pitchFamily="34" charset="0"/>
                <a:cs typeface="Arial" panose="020B0604020202020204" pitchFamily="34" charset="0"/>
              </a:rPr>
              <a:t>Technical College </a:t>
            </a:r>
          </a:p>
          <a:p>
            <a:pPr marL="117475" indent="-117475">
              <a:buFont typeface="Arial" panose="020B0604020202020204" pitchFamily="34" charset="0"/>
              <a:buChar char="•"/>
            </a:pPr>
            <a:r>
              <a:rPr lang="en-GB" sz="1100" b="1" dirty="0">
                <a:solidFill>
                  <a:srgbClr val="D1E4FF"/>
                </a:solidFill>
                <a:latin typeface="Arial" panose="020B0604020202020204" pitchFamily="34" charset="0"/>
                <a:cs typeface="Arial" panose="020B0604020202020204" pitchFamily="34" charset="0"/>
              </a:rPr>
              <a:t>Military</a:t>
            </a:r>
          </a:p>
          <a:p>
            <a:pPr marL="117475" indent="-117475">
              <a:buFont typeface="Arial" panose="020B0604020202020204" pitchFamily="34" charset="0"/>
              <a:buChar char="•"/>
            </a:pPr>
            <a:r>
              <a:rPr lang="en-GB" sz="1100" b="1" dirty="0">
                <a:solidFill>
                  <a:srgbClr val="D1E4FF"/>
                </a:solidFill>
                <a:latin typeface="Arial" panose="020B0604020202020204" pitchFamily="34" charset="0"/>
                <a:cs typeface="Arial" panose="020B0604020202020204" pitchFamily="34" charset="0"/>
              </a:rPr>
              <a:t>Gap Year</a:t>
            </a:r>
          </a:p>
          <a:p>
            <a:pPr marL="117475" indent="-117475">
              <a:buFont typeface="Arial" panose="020B0604020202020204" pitchFamily="34" charset="0"/>
              <a:buChar char="•"/>
            </a:pPr>
            <a:r>
              <a:rPr lang="en-GB" sz="1100" b="1" dirty="0">
                <a:solidFill>
                  <a:srgbClr val="D1E4FF"/>
                </a:solidFill>
                <a:latin typeface="Arial" panose="020B0604020202020204" pitchFamily="34" charset="0"/>
                <a:cs typeface="Arial" panose="020B0604020202020204" pitchFamily="34" charset="0"/>
              </a:rPr>
              <a:t>Straight to Work</a:t>
            </a:r>
          </a:p>
          <a:p>
            <a:pPr marL="117475" indent="-117475">
              <a:buFont typeface="Arial" panose="020B0604020202020204" pitchFamily="34" charset="0"/>
              <a:buChar char="•"/>
            </a:pPr>
            <a:r>
              <a:rPr lang="en-GB" sz="1100" b="1" dirty="0">
                <a:solidFill>
                  <a:srgbClr val="D1E4FF"/>
                </a:solidFill>
                <a:latin typeface="Arial" panose="020B0604020202020204" pitchFamily="34" charset="0"/>
                <a:cs typeface="Arial" panose="020B0604020202020204" pitchFamily="34" charset="0"/>
              </a:rPr>
              <a:t>Qualifying Criteria</a:t>
            </a:r>
          </a:p>
          <a:p>
            <a:pPr marL="117475" indent="-117475">
              <a:buFont typeface="Arial" panose="020B0604020202020204" pitchFamily="34" charset="0"/>
              <a:buChar char="•"/>
            </a:pPr>
            <a:r>
              <a:rPr lang="en-GB" sz="1100" b="1" dirty="0">
                <a:solidFill>
                  <a:srgbClr val="D1E4FF"/>
                </a:solidFill>
                <a:latin typeface="Arial" panose="020B0604020202020204" pitchFamily="34" charset="0"/>
                <a:cs typeface="Arial" panose="020B0604020202020204" pitchFamily="34" charset="0"/>
              </a:rPr>
              <a:t>Exam Prep</a:t>
            </a:r>
            <a:endParaRPr lang="en-GB" sz="1050" dirty="0">
              <a:solidFill>
                <a:srgbClr val="D1E4FF"/>
              </a:solidFill>
              <a:latin typeface="Arial" panose="020B0604020202020204" pitchFamily="34" charset="0"/>
              <a:cs typeface="Arial" panose="020B0604020202020204" pitchFamily="34" charset="0"/>
            </a:endParaRPr>
          </a:p>
        </p:txBody>
      </p:sp>
      <p:sp>
        <p:nvSpPr>
          <p:cNvPr id="22" name="Text Placeholder 21">
            <a:extLst>
              <a:ext uri="{FF2B5EF4-FFF2-40B4-BE49-F238E27FC236}">
                <a16:creationId xmlns:a16="http://schemas.microsoft.com/office/drawing/2014/main" id="{93CA8393-83FA-4B7B-BF41-CB601BA16432}"/>
              </a:ext>
            </a:extLst>
          </p:cNvPr>
          <p:cNvSpPr>
            <a:spLocks noGrp="1"/>
          </p:cNvSpPr>
          <p:nvPr>
            <p:ph type="body" sz="quarter" idx="15"/>
          </p:nvPr>
        </p:nvSpPr>
        <p:spPr>
          <a:xfrm>
            <a:off x="6096099" y="4373800"/>
            <a:ext cx="2366823" cy="1268507"/>
          </a:xfrm>
        </p:spPr>
        <p:txBody>
          <a:bodyPr vert="horz" lIns="91440" tIns="45720" rIns="91440" bIns="45720" rtlCol="0">
            <a:noAutofit/>
          </a:bodyPr>
          <a:lstStyle/>
          <a:p>
            <a:pPr algn="ctr"/>
            <a:r>
              <a:rPr lang="en-GB" sz="1600" b="1" dirty="0">
                <a:solidFill>
                  <a:srgbClr val="00204E"/>
                </a:solidFill>
                <a:latin typeface="Arial" panose="020B0604020202020204" pitchFamily="34" charset="0"/>
                <a:cs typeface="Arial" panose="020B0604020202020204" pitchFamily="34" charset="0"/>
              </a:rPr>
              <a:t>Private vs. Public Institutions</a:t>
            </a:r>
          </a:p>
          <a:p>
            <a:pPr algn="ctr"/>
            <a:r>
              <a:rPr lang="en-GB" sz="1600" b="1" dirty="0">
                <a:solidFill>
                  <a:srgbClr val="00204E"/>
                </a:solidFill>
                <a:latin typeface="Arial" panose="020B0604020202020204" pitchFamily="34" charset="0"/>
                <a:cs typeface="Arial" panose="020B0604020202020204" pitchFamily="34" charset="0"/>
              </a:rPr>
              <a:t>In-state / Out of State</a:t>
            </a:r>
          </a:p>
          <a:p>
            <a:pPr algn="ctr"/>
            <a:r>
              <a:rPr lang="en-GB" sz="1600" b="1" dirty="0">
                <a:solidFill>
                  <a:srgbClr val="00204E"/>
                </a:solidFill>
                <a:latin typeface="Arial" panose="020B0604020202020204" pitchFamily="34" charset="0"/>
                <a:cs typeface="Arial" panose="020B0604020202020204" pitchFamily="34" charset="0"/>
              </a:rPr>
              <a:t>Tuition</a:t>
            </a:r>
          </a:p>
          <a:p>
            <a:pPr algn="ctr"/>
            <a:r>
              <a:rPr lang="en-GB" sz="1600" b="1" dirty="0">
                <a:solidFill>
                  <a:srgbClr val="00204E"/>
                </a:solidFill>
                <a:latin typeface="Arial" panose="020B0604020202020204" pitchFamily="34" charset="0"/>
                <a:cs typeface="Arial" panose="020B0604020202020204" pitchFamily="34" charset="0"/>
              </a:rPr>
              <a:t>Living Costs</a:t>
            </a:r>
          </a:p>
          <a:p>
            <a:pPr algn="ctr"/>
            <a:r>
              <a:rPr lang="en-GB" sz="1600" b="1" dirty="0">
                <a:solidFill>
                  <a:srgbClr val="00204E"/>
                </a:solidFill>
                <a:latin typeface="Arial" panose="020B0604020202020204" pitchFamily="34" charset="0"/>
                <a:cs typeface="Arial" panose="020B0604020202020204" pitchFamily="34" charset="0"/>
              </a:rPr>
              <a:t>Budgeting</a:t>
            </a:r>
          </a:p>
        </p:txBody>
      </p:sp>
      <p:pic>
        <p:nvPicPr>
          <p:cNvPr id="10" name="Picture 9">
            <a:extLst>
              <a:ext uri="{FF2B5EF4-FFF2-40B4-BE49-F238E27FC236}">
                <a16:creationId xmlns:a16="http://schemas.microsoft.com/office/drawing/2014/main" id="{6379D8B5-16AC-48B9-8575-9ECC683BD767}"/>
              </a:ext>
            </a:extLst>
          </p:cNvPr>
          <p:cNvPicPr>
            <a:picLocks noChangeAspect="1"/>
          </p:cNvPicPr>
          <p:nvPr/>
        </p:nvPicPr>
        <p:blipFill>
          <a:blip r:embed="rId3">
            <a:alphaModFix/>
          </a:blip>
          <a:stretch>
            <a:fillRect/>
          </a:stretch>
        </p:blipFill>
        <p:spPr>
          <a:xfrm>
            <a:off x="8907877" y="2527087"/>
            <a:ext cx="3117696" cy="2620672"/>
          </a:xfrm>
          <a:prstGeom prst="rect">
            <a:avLst/>
          </a:prstGeom>
        </p:spPr>
      </p:pic>
      <p:pic>
        <p:nvPicPr>
          <p:cNvPr id="14" name="Picture 13">
            <a:extLst>
              <a:ext uri="{FF2B5EF4-FFF2-40B4-BE49-F238E27FC236}">
                <a16:creationId xmlns:a16="http://schemas.microsoft.com/office/drawing/2014/main" id="{67914173-1D1E-41DD-8C82-13E8644BFE77}"/>
              </a:ext>
            </a:extLst>
          </p:cNvPr>
          <p:cNvPicPr>
            <a:picLocks noChangeAspect="1"/>
          </p:cNvPicPr>
          <p:nvPr/>
        </p:nvPicPr>
        <p:blipFill>
          <a:blip r:embed="rId4"/>
          <a:stretch>
            <a:fillRect/>
          </a:stretch>
        </p:blipFill>
        <p:spPr>
          <a:xfrm>
            <a:off x="-20611" y="0"/>
            <a:ext cx="1884493" cy="6858000"/>
          </a:xfrm>
          <a:prstGeom prst="rect">
            <a:avLst/>
          </a:prstGeom>
        </p:spPr>
      </p:pic>
      <p:pic>
        <p:nvPicPr>
          <p:cNvPr id="16" name="Picture 15">
            <a:extLst>
              <a:ext uri="{FF2B5EF4-FFF2-40B4-BE49-F238E27FC236}">
                <a16:creationId xmlns:a16="http://schemas.microsoft.com/office/drawing/2014/main" id="{C09EC46C-A55C-4690-A1F8-3D7D52220A68}"/>
              </a:ext>
            </a:extLst>
          </p:cNvPr>
          <p:cNvPicPr>
            <a:picLocks noChangeAspect="1"/>
          </p:cNvPicPr>
          <p:nvPr/>
        </p:nvPicPr>
        <p:blipFill>
          <a:blip r:embed="rId5">
            <a:alphaModFix amt="58000"/>
          </a:blip>
          <a:stretch>
            <a:fillRect/>
          </a:stretch>
        </p:blipFill>
        <p:spPr>
          <a:xfrm>
            <a:off x="2382252" y="1584787"/>
            <a:ext cx="5611988" cy="1982240"/>
          </a:xfrm>
          <a:prstGeom prst="rect">
            <a:avLst/>
          </a:prstGeom>
        </p:spPr>
      </p:pic>
      <p:pic>
        <p:nvPicPr>
          <p:cNvPr id="12" name="Picture 11">
            <a:extLst>
              <a:ext uri="{FF2B5EF4-FFF2-40B4-BE49-F238E27FC236}">
                <a16:creationId xmlns:a16="http://schemas.microsoft.com/office/drawing/2014/main" id="{47F82BDB-664D-4461-BED2-8935815D27DC}"/>
              </a:ext>
            </a:extLst>
          </p:cNvPr>
          <p:cNvPicPr>
            <a:picLocks noChangeAspect="1"/>
          </p:cNvPicPr>
          <p:nvPr/>
        </p:nvPicPr>
        <p:blipFill>
          <a:blip r:embed="rId6"/>
          <a:stretch>
            <a:fillRect/>
          </a:stretch>
        </p:blipFill>
        <p:spPr>
          <a:xfrm>
            <a:off x="5052925" y="728998"/>
            <a:ext cx="2755769" cy="2838029"/>
          </a:xfrm>
          <a:prstGeom prst="rect">
            <a:avLst/>
          </a:prstGeom>
        </p:spPr>
      </p:pic>
      <p:pic>
        <p:nvPicPr>
          <p:cNvPr id="3" name="Picture 2">
            <a:extLst>
              <a:ext uri="{FF2B5EF4-FFF2-40B4-BE49-F238E27FC236}">
                <a16:creationId xmlns:a16="http://schemas.microsoft.com/office/drawing/2014/main" id="{C6F47D86-E13D-4F44-8AF7-1F9B4BF4F07A}"/>
              </a:ext>
            </a:extLst>
          </p:cNvPr>
          <p:cNvPicPr>
            <a:picLocks noChangeAspect="1"/>
          </p:cNvPicPr>
          <p:nvPr/>
        </p:nvPicPr>
        <p:blipFill>
          <a:blip r:embed="rId7"/>
          <a:stretch>
            <a:fillRect/>
          </a:stretch>
        </p:blipFill>
        <p:spPr>
          <a:xfrm>
            <a:off x="5615427" y="326640"/>
            <a:ext cx="3256731" cy="3818677"/>
          </a:xfrm>
          <a:prstGeom prst="rect">
            <a:avLst/>
          </a:prstGeom>
        </p:spPr>
      </p:pic>
    </p:spTree>
    <p:extLst>
      <p:ext uri="{BB962C8B-B14F-4D97-AF65-F5344CB8AC3E}">
        <p14:creationId xmlns:p14="http://schemas.microsoft.com/office/powerpoint/2010/main" val="2228556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6A44816B-378D-41B5-84D7-39CECE2E452E}"/>
              </a:ext>
            </a:extLst>
          </p:cNvPr>
          <p:cNvSpPr>
            <a:spLocks noGrp="1"/>
          </p:cNvSpPr>
          <p:nvPr>
            <p:ph type="body" sz="quarter" idx="11"/>
          </p:nvPr>
        </p:nvSpPr>
        <p:spPr>
          <a:xfrm>
            <a:off x="2429284" y="3844920"/>
            <a:ext cx="1610871" cy="706438"/>
          </a:xfrm>
        </p:spPr>
        <p:txBody>
          <a:bodyPr vert="horz" lIns="91440" tIns="45720" rIns="91440" bIns="45720" rtlCol="0">
            <a:noAutofit/>
          </a:bodyPr>
          <a:lstStyle/>
          <a:p>
            <a:pPr marL="117475" indent="-117475">
              <a:buChar char="•"/>
            </a:pPr>
            <a:r>
              <a:rPr lang="en-GB" sz="1100" b="1" dirty="0">
                <a:solidFill>
                  <a:srgbClr val="D1E4FF"/>
                </a:solidFill>
                <a:latin typeface="Arial" panose="020B0604020202020204" pitchFamily="34" charset="0"/>
                <a:cs typeface="Arial" panose="020B0604020202020204" pitchFamily="34" charset="0"/>
              </a:rPr>
              <a:t>Naviance Career Cluster</a:t>
            </a:r>
          </a:p>
          <a:p>
            <a:pPr marL="117475" indent="-117475">
              <a:buChar char="•"/>
            </a:pPr>
            <a:r>
              <a:rPr lang="en-GB" sz="1100" b="1" dirty="0">
                <a:solidFill>
                  <a:srgbClr val="D1E4FF"/>
                </a:solidFill>
                <a:latin typeface="Arial" panose="020B0604020202020204" pitchFamily="34" charset="0"/>
                <a:cs typeface="Arial" panose="020B0604020202020204" pitchFamily="34" charset="0"/>
              </a:rPr>
              <a:t>ASVAB</a:t>
            </a:r>
          </a:p>
          <a:p>
            <a:pPr marL="117475" indent="-117475">
              <a:buChar char="•"/>
            </a:pPr>
            <a:r>
              <a:rPr lang="en-GB" sz="1100" b="1" dirty="0">
                <a:solidFill>
                  <a:srgbClr val="D1E4FF"/>
                </a:solidFill>
                <a:latin typeface="Arial" panose="020B0604020202020204" pitchFamily="34" charset="0"/>
                <a:cs typeface="Arial" panose="020B0604020202020204" pitchFamily="34" charset="0"/>
              </a:rPr>
              <a:t>Questionnaires</a:t>
            </a:r>
          </a:p>
          <a:p>
            <a:pPr marL="117475" indent="-117475">
              <a:buChar char="•"/>
            </a:pPr>
            <a:r>
              <a:rPr lang="en-GB" sz="1100" b="1" dirty="0">
                <a:solidFill>
                  <a:srgbClr val="D1E4FF"/>
                </a:solidFill>
                <a:latin typeface="Arial" panose="020B0604020202020204" pitchFamily="34" charset="0"/>
                <a:cs typeface="Arial" panose="020B0604020202020204" pitchFamily="34" charset="0"/>
              </a:rPr>
              <a:t>GATI</a:t>
            </a:r>
          </a:p>
          <a:p>
            <a:pPr marL="117475" indent="-117475">
              <a:buChar char="•"/>
            </a:pPr>
            <a:r>
              <a:rPr lang="en-GB" sz="1100" b="1" dirty="0">
                <a:solidFill>
                  <a:srgbClr val="D1E4FF"/>
                </a:solidFill>
                <a:latin typeface="Arial" panose="020B0604020202020204" pitchFamily="34" charset="0"/>
                <a:cs typeface="Arial" panose="020B0604020202020204" pitchFamily="34" charset="0"/>
              </a:rPr>
              <a:t>Guest Speaker Series</a:t>
            </a:r>
          </a:p>
          <a:p>
            <a:pPr marL="117475" indent="-117475">
              <a:buChar char="•"/>
            </a:pPr>
            <a:endParaRPr lang="en-GB" sz="1100" b="1" dirty="0">
              <a:solidFill>
                <a:srgbClr val="D1E4FF"/>
              </a:solidFill>
              <a:latin typeface="Arial" panose="020B0604020202020204" pitchFamily="34" charset="0"/>
              <a:cs typeface="Arial" panose="020B0604020202020204" pitchFamily="34" charset="0"/>
            </a:endParaRPr>
          </a:p>
        </p:txBody>
      </p:sp>
      <p:sp>
        <p:nvSpPr>
          <p:cNvPr id="20" name="Text Placeholder 19">
            <a:extLst>
              <a:ext uri="{FF2B5EF4-FFF2-40B4-BE49-F238E27FC236}">
                <a16:creationId xmlns:a16="http://schemas.microsoft.com/office/drawing/2014/main" id="{AA64E66E-DA3C-42CD-80D9-89BD3A8A401A}"/>
              </a:ext>
            </a:extLst>
          </p:cNvPr>
          <p:cNvSpPr>
            <a:spLocks noGrp="1"/>
          </p:cNvSpPr>
          <p:nvPr>
            <p:ph type="body" sz="quarter" idx="13"/>
          </p:nvPr>
        </p:nvSpPr>
        <p:spPr>
          <a:xfrm>
            <a:off x="4040155" y="3844399"/>
            <a:ext cx="1668641" cy="1268507"/>
          </a:xfrm>
        </p:spPr>
        <p:txBody>
          <a:bodyPr vert="horz" lIns="91440" tIns="45720" rIns="91440" bIns="45720" rtlCol="0">
            <a:noAutofit/>
          </a:bodyPr>
          <a:lstStyle/>
          <a:p>
            <a:pPr marL="117475" indent="-117475">
              <a:buFont typeface="Arial" panose="020B0604020202020204" pitchFamily="34" charset="0"/>
              <a:buChar char="•"/>
            </a:pPr>
            <a:r>
              <a:rPr lang="en-GB" sz="1100" b="1" dirty="0">
                <a:solidFill>
                  <a:srgbClr val="D1E4FF"/>
                </a:solidFill>
                <a:latin typeface="Arial" panose="020B0604020202020204" pitchFamily="34" charset="0"/>
                <a:cs typeface="Arial" panose="020B0604020202020204" pitchFamily="34" charset="0"/>
              </a:rPr>
              <a:t>College/University Profiles</a:t>
            </a:r>
          </a:p>
          <a:p>
            <a:pPr marL="117475" indent="-117475">
              <a:buFont typeface="Arial" panose="020B0604020202020204" pitchFamily="34" charset="0"/>
              <a:buChar char="•"/>
            </a:pPr>
            <a:r>
              <a:rPr lang="en-GB" sz="1100" b="1" dirty="0">
                <a:solidFill>
                  <a:srgbClr val="D1E4FF"/>
                </a:solidFill>
                <a:latin typeface="Arial" panose="020B0604020202020204" pitchFamily="34" charset="0"/>
                <a:cs typeface="Arial" panose="020B0604020202020204" pitchFamily="34" charset="0"/>
              </a:rPr>
              <a:t>Technical College </a:t>
            </a:r>
          </a:p>
          <a:p>
            <a:pPr marL="117475" indent="-117475">
              <a:buFont typeface="Arial" panose="020B0604020202020204" pitchFamily="34" charset="0"/>
              <a:buChar char="•"/>
            </a:pPr>
            <a:r>
              <a:rPr lang="en-GB" sz="1100" b="1" dirty="0">
                <a:solidFill>
                  <a:srgbClr val="D1E4FF"/>
                </a:solidFill>
                <a:latin typeface="Arial" panose="020B0604020202020204" pitchFamily="34" charset="0"/>
                <a:cs typeface="Arial" panose="020B0604020202020204" pitchFamily="34" charset="0"/>
              </a:rPr>
              <a:t>Military</a:t>
            </a:r>
          </a:p>
          <a:p>
            <a:pPr marL="117475" indent="-117475">
              <a:buFont typeface="Arial" panose="020B0604020202020204" pitchFamily="34" charset="0"/>
              <a:buChar char="•"/>
            </a:pPr>
            <a:r>
              <a:rPr lang="en-GB" sz="1100" b="1" dirty="0">
                <a:solidFill>
                  <a:srgbClr val="D1E4FF"/>
                </a:solidFill>
                <a:latin typeface="Arial" panose="020B0604020202020204" pitchFamily="34" charset="0"/>
                <a:cs typeface="Arial" panose="020B0604020202020204" pitchFamily="34" charset="0"/>
              </a:rPr>
              <a:t>Gap Year</a:t>
            </a:r>
          </a:p>
          <a:p>
            <a:pPr marL="117475" indent="-117475">
              <a:buFont typeface="Arial" panose="020B0604020202020204" pitchFamily="34" charset="0"/>
              <a:buChar char="•"/>
            </a:pPr>
            <a:r>
              <a:rPr lang="en-GB" sz="1100" b="1" dirty="0">
                <a:solidFill>
                  <a:srgbClr val="D1E4FF"/>
                </a:solidFill>
                <a:latin typeface="Arial" panose="020B0604020202020204" pitchFamily="34" charset="0"/>
                <a:cs typeface="Arial" panose="020B0604020202020204" pitchFamily="34" charset="0"/>
              </a:rPr>
              <a:t>Straight to Work</a:t>
            </a:r>
          </a:p>
          <a:p>
            <a:pPr marL="117475" indent="-117475">
              <a:buFont typeface="Arial" panose="020B0604020202020204" pitchFamily="34" charset="0"/>
              <a:buChar char="•"/>
            </a:pPr>
            <a:r>
              <a:rPr lang="en-GB" sz="1100" b="1" dirty="0">
                <a:solidFill>
                  <a:srgbClr val="D1E4FF"/>
                </a:solidFill>
                <a:latin typeface="Arial" panose="020B0604020202020204" pitchFamily="34" charset="0"/>
                <a:cs typeface="Arial" panose="020B0604020202020204" pitchFamily="34" charset="0"/>
              </a:rPr>
              <a:t>Qualifying Criteria</a:t>
            </a:r>
          </a:p>
          <a:p>
            <a:pPr marL="117475" indent="-117475">
              <a:buFont typeface="Arial" panose="020B0604020202020204" pitchFamily="34" charset="0"/>
              <a:buChar char="•"/>
            </a:pPr>
            <a:r>
              <a:rPr lang="en-GB" sz="1100" b="1" dirty="0">
                <a:solidFill>
                  <a:srgbClr val="D1E4FF"/>
                </a:solidFill>
                <a:latin typeface="Arial" panose="020B0604020202020204" pitchFamily="34" charset="0"/>
                <a:cs typeface="Arial" panose="020B0604020202020204" pitchFamily="34" charset="0"/>
              </a:rPr>
              <a:t>Exam Prep</a:t>
            </a:r>
            <a:endParaRPr lang="en-GB" sz="1050" dirty="0">
              <a:solidFill>
                <a:srgbClr val="D1E4FF"/>
              </a:solidFill>
              <a:latin typeface="Arial" panose="020B0604020202020204" pitchFamily="34" charset="0"/>
              <a:cs typeface="Arial" panose="020B0604020202020204" pitchFamily="34" charset="0"/>
            </a:endParaRPr>
          </a:p>
        </p:txBody>
      </p:sp>
      <p:sp>
        <p:nvSpPr>
          <p:cNvPr id="22" name="Text Placeholder 21">
            <a:extLst>
              <a:ext uri="{FF2B5EF4-FFF2-40B4-BE49-F238E27FC236}">
                <a16:creationId xmlns:a16="http://schemas.microsoft.com/office/drawing/2014/main" id="{93CA8393-83FA-4B7B-BF41-CB601BA16432}"/>
              </a:ext>
            </a:extLst>
          </p:cNvPr>
          <p:cNvSpPr>
            <a:spLocks noGrp="1"/>
          </p:cNvSpPr>
          <p:nvPr>
            <p:ph type="body" sz="quarter" idx="15"/>
          </p:nvPr>
        </p:nvSpPr>
        <p:spPr>
          <a:xfrm>
            <a:off x="5883766" y="3872578"/>
            <a:ext cx="1198879" cy="1268507"/>
          </a:xfrm>
        </p:spPr>
        <p:txBody>
          <a:bodyPr rtlCol="0"/>
          <a:lstStyle/>
          <a:p>
            <a:pPr marL="117475" indent="-117475">
              <a:buFont typeface="Arial" panose="020B0604020202020204" pitchFamily="34" charset="0"/>
              <a:buChar char="•"/>
            </a:pPr>
            <a:r>
              <a:rPr lang="en-GB" sz="1100" b="1" dirty="0">
                <a:solidFill>
                  <a:srgbClr val="D1E4FF"/>
                </a:solidFill>
                <a:latin typeface="Arial" panose="020B0604020202020204" pitchFamily="34" charset="0"/>
                <a:cs typeface="Arial" panose="020B0604020202020204" pitchFamily="34" charset="0"/>
              </a:rPr>
              <a:t>Money Matters</a:t>
            </a:r>
          </a:p>
          <a:p>
            <a:pPr marL="117475" indent="-117475">
              <a:buFont typeface="Arial" panose="020B0604020202020204" pitchFamily="34" charset="0"/>
              <a:buChar char="•"/>
            </a:pPr>
            <a:r>
              <a:rPr lang="en-GB" sz="1100" b="1" dirty="0">
                <a:solidFill>
                  <a:srgbClr val="D1E4FF"/>
                </a:solidFill>
                <a:latin typeface="Arial" panose="020B0604020202020204" pitchFamily="34" charset="0"/>
                <a:cs typeface="Arial" panose="020B0604020202020204" pitchFamily="34" charset="0"/>
              </a:rPr>
              <a:t>Tuition</a:t>
            </a:r>
          </a:p>
          <a:p>
            <a:pPr marL="117475" indent="-117475">
              <a:buFont typeface="Arial" panose="020B0604020202020204" pitchFamily="34" charset="0"/>
              <a:buChar char="•"/>
            </a:pPr>
            <a:r>
              <a:rPr lang="en-GB" sz="1100" b="1" dirty="0">
                <a:solidFill>
                  <a:srgbClr val="D1E4FF"/>
                </a:solidFill>
                <a:latin typeface="Arial" panose="020B0604020202020204" pitchFamily="34" charset="0"/>
                <a:cs typeface="Arial" panose="020B0604020202020204" pitchFamily="34" charset="0"/>
              </a:rPr>
              <a:t>Living Costs</a:t>
            </a:r>
          </a:p>
          <a:p>
            <a:pPr marL="117475" indent="-117475">
              <a:buFont typeface="Arial" panose="020B0604020202020204" pitchFamily="34" charset="0"/>
              <a:buChar char="•"/>
            </a:pPr>
            <a:r>
              <a:rPr lang="en-GB" sz="1100" b="1" dirty="0">
                <a:solidFill>
                  <a:srgbClr val="D1E4FF"/>
                </a:solidFill>
                <a:latin typeface="Arial" panose="020B0604020202020204" pitchFamily="34" charset="0"/>
                <a:cs typeface="Arial" panose="020B0604020202020204" pitchFamily="34" charset="0"/>
              </a:rPr>
              <a:t>Budgeting</a:t>
            </a:r>
          </a:p>
        </p:txBody>
      </p:sp>
      <p:pic>
        <p:nvPicPr>
          <p:cNvPr id="14" name="Picture 13">
            <a:extLst>
              <a:ext uri="{FF2B5EF4-FFF2-40B4-BE49-F238E27FC236}">
                <a16:creationId xmlns:a16="http://schemas.microsoft.com/office/drawing/2014/main" id="{67914173-1D1E-41DD-8C82-13E8644BFE77}"/>
              </a:ext>
            </a:extLst>
          </p:cNvPr>
          <p:cNvPicPr>
            <a:picLocks noChangeAspect="1"/>
          </p:cNvPicPr>
          <p:nvPr/>
        </p:nvPicPr>
        <p:blipFill>
          <a:blip r:embed="rId3"/>
          <a:stretch>
            <a:fillRect/>
          </a:stretch>
        </p:blipFill>
        <p:spPr>
          <a:xfrm>
            <a:off x="-20611" y="0"/>
            <a:ext cx="1884493" cy="6858000"/>
          </a:xfrm>
          <a:prstGeom prst="rect">
            <a:avLst/>
          </a:prstGeom>
        </p:spPr>
      </p:pic>
      <p:grpSp>
        <p:nvGrpSpPr>
          <p:cNvPr id="33" name="Group 32">
            <a:extLst>
              <a:ext uri="{FF2B5EF4-FFF2-40B4-BE49-F238E27FC236}">
                <a16:creationId xmlns:a16="http://schemas.microsoft.com/office/drawing/2014/main" id="{6DB80419-EED6-4781-BAFD-B32B598240DC}"/>
              </a:ext>
            </a:extLst>
          </p:cNvPr>
          <p:cNvGrpSpPr/>
          <p:nvPr/>
        </p:nvGrpSpPr>
        <p:grpSpPr>
          <a:xfrm>
            <a:off x="2615487" y="1694207"/>
            <a:ext cx="5667732" cy="1982240"/>
            <a:chOff x="6189111" y="1694207"/>
            <a:chExt cx="5667732" cy="1982240"/>
          </a:xfrm>
        </p:grpSpPr>
        <p:pic>
          <p:nvPicPr>
            <p:cNvPr id="8" name="Picture 7">
              <a:extLst>
                <a:ext uri="{FF2B5EF4-FFF2-40B4-BE49-F238E27FC236}">
                  <a16:creationId xmlns:a16="http://schemas.microsoft.com/office/drawing/2014/main" id="{FA069615-A3B8-4FE6-9B09-B3A4561EFCF1}"/>
                </a:ext>
              </a:extLst>
            </p:cNvPr>
            <p:cNvPicPr>
              <a:picLocks noChangeAspect="1"/>
            </p:cNvPicPr>
            <p:nvPr/>
          </p:nvPicPr>
          <p:blipFill>
            <a:blip r:embed="rId4">
              <a:alphaModFix amt="58000"/>
            </a:blip>
            <a:stretch>
              <a:fillRect/>
            </a:stretch>
          </p:blipFill>
          <p:spPr>
            <a:xfrm>
              <a:off x="6189111" y="1694207"/>
              <a:ext cx="5611988" cy="1982240"/>
            </a:xfrm>
            <a:prstGeom prst="rect">
              <a:avLst/>
            </a:prstGeom>
          </p:spPr>
        </p:pic>
        <p:pic>
          <p:nvPicPr>
            <p:cNvPr id="32" name="Picture 31">
              <a:extLst>
                <a:ext uri="{FF2B5EF4-FFF2-40B4-BE49-F238E27FC236}">
                  <a16:creationId xmlns:a16="http://schemas.microsoft.com/office/drawing/2014/main" id="{12CC128C-FED8-4095-9764-69F8891F8A8B}"/>
                </a:ext>
              </a:extLst>
            </p:cNvPr>
            <p:cNvPicPr>
              <a:picLocks noChangeAspect="1"/>
            </p:cNvPicPr>
            <p:nvPr/>
          </p:nvPicPr>
          <p:blipFill>
            <a:blip r:embed="rId5"/>
            <a:stretch>
              <a:fillRect/>
            </a:stretch>
          </p:blipFill>
          <p:spPr>
            <a:xfrm>
              <a:off x="10256186" y="1861108"/>
              <a:ext cx="1600657" cy="1648437"/>
            </a:xfrm>
            <a:prstGeom prst="rect">
              <a:avLst/>
            </a:prstGeom>
          </p:spPr>
        </p:pic>
      </p:grpSp>
      <p:pic>
        <p:nvPicPr>
          <p:cNvPr id="4" name="Picture 3">
            <a:extLst>
              <a:ext uri="{FF2B5EF4-FFF2-40B4-BE49-F238E27FC236}">
                <a16:creationId xmlns:a16="http://schemas.microsoft.com/office/drawing/2014/main" id="{226FAC97-7193-48C4-99A0-C94E8C0B362B}"/>
              </a:ext>
            </a:extLst>
          </p:cNvPr>
          <p:cNvPicPr>
            <a:picLocks noChangeAspect="1"/>
          </p:cNvPicPr>
          <p:nvPr/>
        </p:nvPicPr>
        <p:blipFill>
          <a:blip r:embed="rId6"/>
          <a:stretch>
            <a:fillRect/>
          </a:stretch>
        </p:blipFill>
        <p:spPr>
          <a:xfrm>
            <a:off x="8118602" y="308895"/>
            <a:ext cx="3262043" cy="3742412"/>
          </a:xfrm>
          <a:prstGeom prst="rect">
            <a:avLst/>
          </a:prstGeom>
        </p:spPr>
      </p:pic>
      <p:sp>
        <p:nvSpPr>
          <p:cNvPr id="25" name="Text Placeholder 24">
            <a:extLst>
              <a:ext uri="{FF2B5EF4-FFF2-40B4-BE49-F238E27FC236}">
                <a16:creationId xmlns:a16="http://schemas.microsoft.com/office/drawing/2014/main" id="{DA3309B0-9F41-47B2-8F25-109874864183}"/>
              </a:ext>
            </a:extLst>
          </p:cNvPr>
          <p:cNvSpPr>
            <a:spLocks noGrp="1"/>
          </p:cNvSpPr>
          <p:nvPr>
            <p:ph type="body" sz="quarter" idx="17"/>
          </p:nvPr>
        </p:nvSpPr>
        <p:spPr>
          <a:xfrm>
            <a:off x="7820608" y="3902394"/>
            <a:ext cx="3616536" cy="1268507"/>
          </a:xfrm>
        </p:spPr>
        <p:txBody>
          <a:bodyPr vert="horz" lIns="91440" tIns="45720" rIns="91440" bIns="45720" rtlCol="0" anchor="t">
            <a:noAutofit/>
          </a:bodyPr>
          <a:lstStyle/>
          <a:p>
            <a:pPr algn="ctr"/>
            <a:r>
              <a:rPr lang="en-GB" sz="1600" b="1" dirty="0">
                <a:solidFill>
                  <a:srgbClr val="00204E"/>
                </a:solidFill>
                <a:latin typeface="Arial" panose="020B0604020202020204" pitchFamily="34" charset="0"/>
                <a:cs typeface="Arial" panose="020B0604020202020204" pitchFamily="34" charset="0"/>
              </a:rPr>
              <a:t>Dual</a:t>
            </a:r>
            <a:r>
              <a:rPr lang="en-GB" sz="1100" b="1" dirty="0">
                <a:solidFill>
                  <a:srgbClr val="D1E4FF"/>
                </a:solidFill>
                <a:latin typeface="Arial" panose="020B0604020202020204" pitchFamily="34" charset="0"/>
                <a:cs typeface="Arial" panose="020B0604020202020204" pitchFamily="34" charset="0"/>
              </a:rPr>
              <a:t> </a:t>
            </a:r>
            <a:r>
              <a:rPr lang="en-GB" sz="1600" b="1" dirty="0" err="1">
                <a:solidFill>
                  <a:srgbClr val="00204E"/>
                </a:solidFill>
                <a:latin typeface="Arial" panose="020B0604020202020204" pitchFamily="34" charset="0"/>
                <a:cs typeface="Arial" panose="020B0604020202020204" pitchFamily="34" charset="0"/>
              </a:rPr>
              <a:t>Enrollment</a:t>
            </a:r>
            <a:r>
              <a:rPr lang="en-GB" sz="1600" b="1" dirty="0">
                <a:solidFill>
                  <a:srgbClr val="00204E"/>
                </a:solidFill>
                <a:latin typeface="Arial" panose="020B0604020202020204" pitchFamily="34" charset="0"/>
                <a:cs typeface="Arial" panose="020B0604020202020204" pitchFamily="34" charset="0"/>
              </a:rPr>
              <a:t> </a:t>
            </a:r>
            <a:endParaRPr lang="en-US"/>
          </a:p>
          <a:p>
            <a:pPr algn="ctr"/>
            <a:r>
              <a:rPr lang="en-GB" sz="1600" b="1" dirty="0">
                <a:solidFill>
                  <a:srgbClr val="00204E"/>
                </a:solidFill>
                <a:latin typeface="Arial" panose="020B0604020202020204" pitchFamily="34" charset="0"/>
                <a:cs typeface="Arial" panose="020B0604020202020204" pitchFamily="34" charset="0"/>
              </a:rPr>
              <a:t>Scholarships</a:t>
            </a:r>
          </a:p>
          <a:p>
            <a:pPr algn="ctr"/>
            <a:r>
              <a:rPr lang="en-GB" sz="1600" b="1" dirty="0">
                <a:solidFill>
                  <a:srgbClr val="00204E"/>
                </a:solidFill>
                <a:latin typeface="Arial" panose="020B0604020202020204" pitchFamily="34" charset="0"/>
                <a:cs typeface="Arial" panose="020B0604020202020204" pitchFamily="34" charset="0"/>
              </a:rPr>
              <a:t>Financial Aid </a:t>
            </a:r>
          </a:p>
          <a:p>
            <a:pPr algn="ctr"/>
            <a:r>
              <a:rPr lang="en-GB" sz="1600" b="1" dirty="0">
                <a:solidFill>
                  <a:srgbClr val="00204E"/>
                </a:solidFill>
                <a:latin typeface="Arial" panose="020B0604020202020204" pitchFamily="34" charset="0"/>
                <a:cs typeface="Arial" panose="020B0604020202020204" pitchFamily="34" charset="0"/>
              </a:rPr>
              <a:t>529 Plans</a:t>
            </a:r>
          </a:p>
          <a:p>
            <a:pPr algn="ctr"/>
            <a:r>
              <a:rPr lang="en-GB" sz="1600" b="1" dirty="0">
                <a:solidFill>
                  <a:srgbClr val="00204E"/>
                </a:solidFill>
                <a:latin typeface="Arial" panose="020B0604020202020204" pitchFamily="34" charset="0"/>
                <a:cs typeface="Arial" panose="020B0604020202020204" pitchFamily="34" charset="0"/>
              </a:rPr>
              <a:t>Employment</a:t>
            </a:r>
          </a:p>
          <a:p>
            <a:pPr algn="ctr"/>
            <a:r>
              <a:rPr lang="en-GB" sz="1600" b="1" dirty="0">
                <a:solidFill>
                  <a:srgbClr val="00204E"/>
                </a:solidFill>
                <a:latin typeface="Arial" panose="020B0604020202020204" pitchFamily="34" charset="0"/>
                <a:cs typeface="Arial" panose="020B0604020202020204" pitchFamily="34" charset="0"/>
              </a:rPr>
              <a:t>Athletics</a:t>
            </a:r>
          </a:p>
          <a:p>
            <a:pPr algn="ctr"/>
            <a:r>
              <a:rPr lang="en-GB" sz="1600" b="1" dirty="0">
                <a:solidFill>
                  <a:srgbClr val="00204E"/>
                </a:solidFill>
                <a:latin typeface="Arial" panose="020B0604020202020204" pitchFamily="34" charset="0"/>
                <a:cs typeface="Arial" panose="020B0604020202020204" pitchFamily="34" charset="0"/>
              </a:rPr>
              <a:t>Local Clubs / Community Foundations</a:t>
            </a:r>
          </a:p>
          <a:p>
            <a:pPr algn="ctr"/>
            <a:endParaRPr lang="en-GB" sz="1600" b="1" dirty="0">
              <a:solidFill>
                <a:srgbClr val="00204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83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A5CF0E-22DF-4ED9-AA9C-EB2F1AD72029}"/>
              </a:ext>
            </a:extLst>
          </p:cNvPr>
          <p:cNvPicPr>
            <a:picLocks noChangeAspect="1"/>
          </p:cNvPicPr>
          <p:nvPr/>
        </p:nvPicPr>
        <p:blipFill>
          <a:blip r:embed="rId2"/>
          <a:stretch>
            <a:fillRect/>
          </a:stretch>
        </p:blipFill>
        <p:spPr>
          <a:xfrm>
            <a:off x="-20611" y="0"/>
            <a:ext cx="1884493" cy="6858000"/>
          </a:xfrm>
          <a:prstGeom prst="rect">
            <a:avLst/>
          </a:prstGeom>
        </p:spPr>
      </p:pic>
      <p:sp>
        <p:nvSpPr>
          <p:cNvPr id="17" name="Title 1">
            <a:extLst>
              <a:ext uri="{FF2B5EF4-FFF2-40B4-BE49-F238E27FC236}">
                <a16:creationId xmlns:a16="http://schemas.microsoft.com/office/drawing/2014/main" id="{51F9C976-705F-470C-8EB4-64085FAD71CD}"/>
              </a:ext>
            </a:extLst>
          </p:cNvPr>
          <p:cNvSpPr>
            <a:spLocks noGrp="1"/>
          </p:cNvSpPr>
          <p:nvPr>
            <p:ph type="title"/>
          </p:nvPr>
        </p:nvSpPr>
        <p:spPr>
          <a:xfrm>
            <a:off x="386575" y="182997"/>
            <a:ext cx="6325512" cy="937098"/>
          </a:xfrm>
          <a:custGeom>
            <a:avLst/>
            <a:gdLst>
              <a:gd name="connsiteX0" fmla="*/ 0 w 6325512"/>
              <a:gd name="connsiteY0" fmla="*/ 0 h 937098"/>
              <a:gd name="connsiteX1" fmla="*/ 701557 w 6325512"/>
              <a:gd name="connsiteY1" fmla="*/ 0 h 937098"/>
              <a:gd name="connsiteX2" fmla="*/ 1213348 w 6325512"/>
              <a:gd name="connsiteY2" fmla="*/ 0 h 937098"/>
              <a:gd name="connsiteX3" fmla="*/ 1851650 w 6325512"/>
              <a:gd name="connsiteY3" fmla="*/ 0 h 937098"/>
              <a:gd name="connsiteX4" fmla="*/ 2236931 w 6325512"/>
              <a:gd name="connsiteY4" fmla="*/ 0 h 937098"/>
              <a:gd name="connsiteX5" fmla="*/ 2938488 w 6325512"/>
              <a:gd name="connsiteY5" fmla="*/ 0 h 937098"/>
              <a:gd name="connsiteX6" fmla="*/ 3450279 w 6325512"/>
              <a:gd name="connsiteY6" fmla="*/ 0 h 937098"/>
              <a:gd name="connsiteX7" fmla="*/ 3962071 w 6325512"/>
              <a:gd name="connsiteY7" fmla="*/ 0 h 937098"/>
              <a:gd name="connsiteX8" fmla="*/ 4663627 w 6325512"/>
              <a:gd name="connsiteY8" fmla="*/ 0 h 937098"/>
              <a:gd name="connsiteX9" fmla="*/ 5238674 w 6325512"/>
              <a:gd name="connsiteY9" fmla="*/ 0 h 937098"/>
              <a:gd name="connsiteX10" fmla="*/ 5813721 w 6325512"/>
              <a:gd name="connsiteY10" fmla="*/ 0 h 937098"/>
              <a:gd name="connsiteX11" fmla="*/ 6325512 w 6325512"/>
              <a:gd name="connsiteY11" fmla="*/ 0 h 937098"/>
              <a:gd name="connsiteX12" fmla="*/ 6325512 w 6325512"/>
              <a:gd name="connsiteY12" fmla="*/ 440436 h 937098"/>
              <a:gd name="connsiteX13" fmla="*/ 6325512 w 6325512"/>
              <a:gd name="connsiteY13" fmla="*/ 937098 h 937098"/>
              <a:gd name="connsiteX14" fmla="*/ 5940231 w 6325512"/>
              <a:gd name="connsiteY14" fmla="*/ 937098 h 937098"/>
              <a:gd name="connsiteX15" fmla="*/ 5491695 w 6325512"/>
              <a:gd name="connsiteY15" fmla="*/ 937098 h 937098"/>
              <a:gd name="connsiteX16" fmla="*/ 5043158 w 6325512"/>
              <a:gd name="connsiteY16" fmla="*/ 937098 h 937098"/>
              <a:gd name="connsiteX17" fmla="*/ 4657877 w 6325512"/>
              <a:gd name="connsiteY17" fmla="*/ 937098 h 937098"/>
              <a:gd name="connsiteX18" fmla="*/ 4209341 w 6325512"/>
              <a:gd name="connsiteY18" fmla="*/ 937098 h 937098"/>
              <a:gd name="connsiteX19" fmla="*/ 3760804 w 6325512"/>
              <a:gd name="connsiteY19" fmla="*/ 937098 h 937098"/>
              <a:gd name="connsiteX20" fmla="*/ 3375523 w 6325512"/>
              <a:gd name="connsiteY20" fmla="*/ 937098 h 937098"/>
              <a:gd name="connsiteX21" fmla="*/ 2800477 w 6325512"/>
              <a:gd name="connsiteY21" fmla="*/ 937098 h 937098"/>
              <a:gd name="connsiteX22" fmla="*/ 2288685 w 6325512"/>
              <a:gd name="connsiteY22" fmla="*/ 937098 h 937098"/>
              <a:gd name="connsiteX23" fmla="*/ 1840149 w 6325512"/>
              <a:gd name="connsiteY23" fmla="*/ 937098 h 937098"/>
              <a:gd name="connsiteX24" fmla="*/ 1201847 w 6325512"/>
              <a:gd name="connsiteY24" fmla="*/ 937098 h 937098"/>
              <a:gd name="connsiteX25" fmla="*/ 563546 w 6325512"/>
              <a:gd name="connsiteY25" fmla="*/ 937098 h 937098"/>
              <a:gd name="connsiteX26" fmla="*/ 0 w 6325512"/>
              <a:gd name="connsiteY26" fmla="*/ 937098 h 937098"/>
              <a:gd name="connsiteX27" fmla="*/ 0 w 6325512"/>
              <a:gd name="connsiteY27" fmla="*/ 468549 h 937098"/>
              <a:gd name="connsiteX28" fmla="*/ 0 w 6325512"/>
              <a:gd name="connsiteY28" fmla="*/ 0 h 93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5512" h="937098" fill="none" extrusionOk="0">
                <a:moveTo>
                  <a:pt x="0" y="0"/>
                </a:moveTo>
                <a:cubicBezTo>
                  <a:pt x="278171" y="-21598"/>
                  <a:pt x="521788" y="1951"/>
                  <a:pt x="701557" y="0"/>
                </a:cubicBezTo>
                <a:cubicBezTo>
                  <a:pt x="881326" y="-1951"/>
                  <a:pt x="1057426" y="7788"/>
                  <a:pt x="1213348" y="0"/>
                </a:cubicBezTo>
                <a:cubicBezTo>
                  <a:pt x="1369270" y="-7788"/>
                  <a:pt x="1560950" y="1487"/>
                  <a:pt x="1851650" y="0"/>
                </a:cubicBezTo>
                <a:cubicBezTo>
                  <a:pt x="2142350" y="-1487"/>
                  <a:pt x="2054348" y="42708"/>
                  <a:pt x="2236931" y="0"/>
                </a:cubicBezTo>
                <a:cubicBezTo>
                  <a:pt x="2419514" y="-42708"/>
                  <a:pt x="2785036" y="46577"/>
                  <a:pt x="2938488" y="0"/>
                </a:cubicBezTo>
                <a:cubicBezTo>
                  <a:pt x="3091940" y="-46577"/>
                  <a:pt x="3328554" y="56407"/>
                  <a:pt x="3450279" y="0"/>
                </a:cubicBezTo>
                <a:cubicBezTo>
                  <a:pt x="3572004" y="-56407"/>
                  <a:pt x="3711963" y="50172"/>
                  <a:pt x="3962071" y="0"/>
                </a:cubicBezTo>
                <a:cubicBezTo>
                  <a:pt x="4212179" y="-50172"/>
                  <a:pt x="4323141" y="4122"/>
                  <a:pt x="4663627" y="0"/>
                </a:cubicBezTo>
                <a:cubicBezTo>
                  <a:pt x="5004113" y="-4122"/>
                  <a:pt x="5106036" y="42515"/>
                  <a:pt x="5238674" y="0"/>
                </a:cubicBezTo>
                <a:cubicBezTo>
                  <a:pt x="5371312" y="-42515"/>
                  <a:pt x="5679080" y="37329"/>
                  <a:pt x="5813721" y="0"/>
                </a:cubicBezTo>
                <a:cubicBezTo>
                  <a:pt x="5948362" y="-37329"/>
                  <a:pt x="6133670" y="58888"/>
                  <a:pt x="6325512" y="0"/>
                </a:cubicBezTo>
                <a:cubicBezTo>
                  <a:pt x="6354941" y="190854"/>
                  <a:pt x="6300330" y="324182"/>
                  <a:pt x="6325512" y="440436"/>
                </a:cubicBezTo>
                <a:cubicBezTo>
                  <a:pt x="6350694" y="556690"/>
                  <a:pt x="6290773" y="819575"/>
                  <a:pt x="6325512" y="937098"/>
                </a:cubicBezTo>
                <a:cubicBezTo>
                  <a:pt x="6223604" y="964321"/>
                  <a:pt x="6089545" y="931426"/>
                  <a:pt x="5940231" y="937098"/>
                </a:cubicBezTo>
                <a:cubicBezTo>
                  <a:pt x="5790917" y="942770"/>
                  <a:pt x="5585157" y="914569"/>
                  <a:pt x="5491695" y="937098"/>
                </a:cubicBezTo>
                <a:cubicBezTo>
                  <a:pt x="5398233" y="959627"/>
                  <a:pt x="5253081" y="910094"/>
                  <a:pt x="5043158" y="937098"/>
                </a:cubicBezTo>
                <a:cubicBezTo>
                  <a:pt x="4833235" y="964102"/>
                  <a:pt x="4744585" y="928841"/>
                  <a:pt x="4657877" y="937098"/>
                </a:cubicBezTo>
                <a:cubicBezTo>
                  <a:pt x="4571169" y="945355"/>
                  <a:pt x="4390147" y="913218"/>
                  <a:pt x="4209341" y="937098"/>
                </a:cubicBezTo>
                <a:cubicBezTo>
                  <a:pt x="4028535" y="960978"/>
                  <a:pt x="3892854" y="905519"/>
                  <a:pt x="3760804" y="937098"/>
                </a:cubicBezTo>
                <a:cubicBezTo>
                  <a:pt x="3628754" y="968677"/>
                  <a:pt x="3515009" y="932192"/>
                  <a:pt x="3375523" y="937098"/>
                </a:cubicBezTo>
                <a:cubicBezTo>
                  <a:pt x="3236037" y="942004"/>
                  <a:pt x="2926206" y="884875"/>
                  <a:pt x="2800477" y="937098"/>
                </a:cubicBezTo>
                <a:cubicBezTo>
                  <a:pt x="2674748" y="989321"/>
                  <a:pt x="2508559" y="914825"/>
                  <a:pt x="2288685" y="937098"/>
                </a:cubicBezTo>
                <a:cubicBezTo>
                  <a:pt x="2068811" y="959371"/>
                  <a:pt x="2050606" y="897022"/>
                  <a:pt x="1840149" y="937098"/>
                </a:cubicBezTo>
                <a:cubicBezTo>
                  <a:pt x="1629692" y="977174"/>
                  <a:pt x="1520613" y="934330"/>
                  <a:pt x="1201847" y="937098"/>
                </a:cubicBezTo>
                <a:cubicBezTo>
                  <a:pt x="883081" y="939866"/>
                  <a:pt x="871943" y="866795"/>
                  <a:pt x="563546" y="937098"/>
                </a:cubicBezTo>
                <a:cubicBezTo>
                  <a:pt x="255149" y="1007401"/>
                  <a:pt x="242578" y="884706"/>
                  <a:pt x="0" y="937098"/>
                </a:cubicBezTo>
                <a:cubicBezTo>
                  <a:pt x="-29325" y="839368"/>
                  <a:pt x="17935" y="646716"/>
                  <a:pt x="0" y="468549"/>
                </a:cubicBezTo>
                <a:cubicBezTo>
                  <a:pt x="-17935" y="290382"/>
                  <a:pt x="18079" y="208686"/>
                  <a:pt x="0" y="0"/>
                </a:cubicBezTo>
                <a:close/>
              </a:path>
              <a:path w="6325512" h="937098" stroke="0" extrusionOk="0">
                <a:moveTo>
                  <a:pt x="0" y="0"/>
                </a:moveTo>
                <a:cubicBezTo>
                  <a:pt x="199974" y="-5593"/>
                  <a:pt x="304144" y="6966"/>
                  <a:pt x="511791" y="0"/>
                </a:cubicBezTo>
                <a:cubicBezTo>
                  <a:pt x="719438" y="-6966"/>
                  <a:pt x="729650" y="38520"/>
                  <a:pt x="897073" y="0"/>
                </a:cubicBezTo>
                <a:cubicBezTo>
                  <a:pt x="1064496" y="-38520"/>
                  <a:pt x="1150969" y="45036"/>
                  <a:pt x="1345609" y="0"/>
                </a:cubicBezTo>
                <a:cubicBezTo>
                  <a:pt x="1540249" y="-45036"/>
                  <a:pt x="1700812" y="33397"/>
                  <a:pt x="1794145" y="0"/>
                </a:cubicBezTo>
                <a:cubicBezTo>
                  <a:pt x="1887478" y="-33397"/>
                  <a:pt x="2266808" y="56581"/>
                  <a:pt x="2432447" y="0"/>
                </a:cubicBezTo>
                <a:cubicBezTo>
                  <a:pt x="2598086" y="-56581"/>
                  <a:pt x="2673092" y="13056"/>
                  <a:pt x="2817728" y="0"/>
                </a:cubicBezTo>
                <a:cubicBezTo>
                  <a:pt x="2962364" y="-13056"/>
                  <a:pt x="3060238" y="15072"/>
                  <a:pt x="3203009" y="0"/>
                </a:cubicBezTo>
                <a:cubicBezTo>
                  <a:pt x="3345780" y="-15072"/>
                  <a:pt x="3432402" y="42339"/>
                  <a:pt x="3588290" y="0"/>
                </a:cubicBezTo>
                <a:cubicBezTo>
                  <a:pt x="3744178" y="-42339"/>
                  <a:pt x="3792862" y="45542"/>
                  <a:pt x="3973572" y="0"/>
                </a:cubicBezTo>
                <a:cubicBezTo>
                  <a:pt x="4154282" y="-45542"/>
                  <a:pt x="4272541" y="52986"/>
                  <a:pt x="4422108" y="0"/>
                </a:cubicBezTo>
                <a:cubicBezTo>
                  <a:pt x="4571675" y="-52986"/>
                  <a:pt x="4714437" y="45026"/>
                  <a:pt x="4807389" y="0"/>
                </a:cubicBezTo>
                <a:cubicBezTo>
                  <a:pt x="4900341" y="-45026"/>
                  <a:pt x="5039939" y="34173"/>
                  <a:pt x="5192670" y="0"/>
                </a:cubicBezTo>
                <a:cubicBezTo>
                  <a:pt x="5345401" y="-34173"/>
                  <a:pt x="5511788" y="61692"/>
                  <a:pt x="5767717" y="0"/>
                </a:cubicBezTo>
                <a:cubicBezTo>
                  <a:pt x="6023646" y="-61692"/>
                  <a:pt x="6102416" y="43446"/>
                  <a:pt x="6325512" y="0"/>
                </a:cubicBezTo>
                <a:cubicBezTo>
                  <a:pt x="6328219" y="97433"/>
                  <a:pt x="6273825" y="303816"/>
                  <a:pt x="6325512" y="477920"/>
                </a:cubicBezTo>
                <a:cubicBezTo>
                  <a:pt x="6377199" y="652024"/>
                  <a:pt x="6319161" y="833533"/>
                  <a:pt x="6325512" y="937098"/>
                </a:cubicBezTo>
                <a:cubicBezTo>
                  <a:pt x="6187046" y="948272"/>
                  <a:pt x="6022498" y="896851"/>
                  <a:pt x="5876976" y="937098"/>
                </a:cubicBezTo>
                <a:cubicBezTo>
                  <a:pt x="5731454" y="977345"/>
                  <a:pt x="5591762" y="926578"/>
                  <a:pt x="5428439" y="937098"/>
                </a:cubicBezTo>
                <a:cubicBezTo>
                  <a:pt x="5265116" y="947618"/>
                  <a:pt x="5202465" y="911017"/>
                  <a:pt x="5043158" y="937098"/>
                </a:cubicBezTo>
                <a:cubicBezTo>
                  <a:pt x="4883851" y="963179"/>
                  <a:pt x="4692244" y="917563"/>
                  <a:pt x="4341601" y="937098"/>
                </a:cubicBezTo>
                <a:cubicBezTo>
                  <a:pt x="3990958" y="956633"/>
                  <a:pt x="3859173" y="894583"/>
                  <a:pt x="3640045" y="937098"/>
                </a:cubicBezTo>
                <a:cubicBezTo>
                  <a:pt x="3420917" y="979613"/>
                  <a:pt x="3297667" y="902339"/>
                  <a:pt x="3191508" y="937098"/>
                </a:cubicBezTo>
                <a:cubicBezTo>
                  <a:pt x="3085349" y="971857"/>
                  <a:pt x="2833558" y="912509"/>
                  <a:pt x="2553207" y="937098"/>
                </a:cubicBezTo>
                <a:cubicBezTo>
                  <a:pt x="2272856" y="961687"/>
                  <a:pt x="2260351" y="935899"/>
                  <a:pt x="1978160" y="937098"/>
                </a:cubicBezTo>
                <a:cubicBezTo>
                  <a:pt x="1695969" y="938297"/>
                  <a:pt x="1554902" y="876273"/>
                  <a:pt x="1403114" y="937098"/>
                </a:cubicBezTo>
                <a:cubicBezTo>
                  <a:pt x="1251326" y="997923"/>
                  <a:pt x="1008523" y="854465"/>
                  <a:pt x="701557" y="937098"/>
                </a:cubicBezTo>
                <a:cubicBezTo>
                  <a:pt x="394591" y="1019731"/>
                  <a:pt x="246284" y="900649"/>
                  <a:pt x="0" y="937098"/>
                </a:cubicBezTo>
                <a:cubicBezTo>
                  <a:pt x="-10707" y="709855"/>
                  <a:pt x="55394" y="593654"/>
                  <a:pt x="0" y="449807"/>
                </a:cubicBezTo>
                <a:cubicBezTo>
                  <a:pt x="-55394" y="305960"/>
                  <a:pt x="52335" y="111046"/>
                  <a:pt x="0" y="0"/>
                </a:cubicBezTo>
                <a:close/>
              </a:path>
            </a:pathLst>
          </a:custGeom>
          <a:solidFill>
            <a:srgbClr val="FDBA31"/>
          </a:solidFill>
          <a:ln>
            <a:solidFill>
              <a:schemeClr val="tx1"/>
            </a:solidFill>
            <a:extLst>
              <a:ext uri="{C807C97D-BFC1-408E-A445-0C87EB9F89A2}">
                <ask:lineSketchStyleProps xmlns:ask="http://schemas.microsoft.com/office/drawing/2018/sketchyshapes" xmlns="" sd="4210868178">
                  <ask:type>
                    <ask:lineSketchScribble/>
                  </ask:type>
                </ask:lineSketchStyleProps>
              </a:ext>
            </a:extLst>
          </a:ln>
        </p:spPr>
        <p:txBody>
          <a:bodyPr vert="horz" lIns="91440" tIns="45720" rIns="91440" bIns="45720" rtlCol="0" anchor="ctr">
            <a:normAutofit/>
          </a:bodyPr>
          <a:lstStyle/>
          <a:p>
            <a:pPr>
              <a:lnSpc>
                <a:spcPct val="100000"/>
              </a:lnSpc>
              <a:spcBef>
                <a:spcPct val="0"/>
              </a:spcBef>
            </a:pPr>
            <a:r>
              <a:rPr lang="en-US" sz="4400" dirty="0">
                <a:solidFill>
                  <a:srgbClr val="00204E"/>
                </a:solidFill>
                <a:effectLst>
                  <a:outerShdw blurRad="50800" dist="63500" dir="2700000" algn="tl" rotWithShape="0">
                    <a:srgbClr val="000000">
                      <a:alpha val="48000"/>
                    </a:srgbClr>
                  </a:outerShdw>
                </a:effectLst>
              </a:rPr>
              <a:t>Events calendar</a:t>
            </a:r>
          </a:p>
        </p:txBody>
      </p:sp>
      <p:pic>
        <p:nvPicPr>
          <p:cNvPr id="13" name="Picture 12" descr="Logo&#10;&#10;Description automatically generated">
            <a:extLst>
              <a:ext uri="{FF2B5EF4-FFF2-40B4-BE49-F238E27FC236}">
                <a16:creationId xmlns:a16="http://schemas.microsoft.com/office/drawing/2014/main" id="{AFCE36B1-3826-4C72-8533-D1287BCD3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35" y="214482"/>
            <a:ext cx="757306" cy="836803"/>
          </a:xfrm>
          <a:prstGeom prst="rect">
            <a:avLst/>
          </a:prstGeom>
        </p:spPr>
      </p:pic>
      <p:sp>
        <p:nvSpPr>
          <p:cNvPr id="9" name="Oval 8">
            <a:extLst>
              <a:ext uri="{FF2B5EF4-FFF2-40B4-BE49-F238E27FC236}">
                <a16:creationId xmlns:a16="http://schemas.microsoft.com/office/drawing/2014/main" id="{2F88F422-B841-486D-9316-38332AE215D3}"/>
              </a:ext>
            </a:extLst>
          </p:cNvPr>
          <p:cNvSpPr/>
          <p:nvPr/>
        </p:nvSpPr>
        <p:spPr>
          <a:xfrm>
            <a:off x="4562940" y="1776265"/>
            <a:ext cx="2255002" cy="4653718"/>
          </a:xfrm>
          <a:prstGeom prst="ellipse">
            <a:avLst/>
          </a:prstGeom>
          <a:solidFill>
            <a:schemeClr val="bg1"/>
          </a:solidFill>
          <a:ln w="38100">
            <a:solidFill>
              <a:srgbClr val="00204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r>
              <a:rPr lang="en-GB" b="1" dirty="0">
                <a:solidFill>
                  <a:srgbClr val="002060"/>
                </a:solidFill>
                <a:latin typeface="Arial Black" panose="020B0A04020102020204" pitchFamily="34" charset="0"/>
              </a:rPr>
              <a:t>September</a:t>
            </a:r>
          </a:p>
        </p:txBody>
      </p:sp>
      <p:sp>
        <p:nvSpPr>
          <p:cNvPr id="10" name="Oval 9">
            <a:extLst>
              <a:ext uri="{FF2B5EF4-FFF2-40B4-BE49-F238E27FC236}">
                <a16:creationId xmlns:a16="http://schemas.microsoft.com/office/drawing/2014/main" id="{122249D4-E904-47F4-B639-B9B210183D48}"/>
              </a:ext>
            </a:extLst>
          </p:cNvPr>
          <p:cNvSpPr/>
          <p:nvPr/>
        </p:nvSpPr>
        <p:spPr>
          <a:xfrm>
            <a:off x="7029903" y="1776264"/>
            <a:ext cx="2389028" cy="4653717"/>
          </a:xfrm>
          <a:prstGeom prst="ellipse">
            <a:avLst/>
          </a:prstGeom>
          <a:solidFill>
            <a:schemeClr val="bg1"/>
          </a:solidFill>
          <a:ln w="38100">
            <a:solidFill>
              <a:srgbClr val="FDBA3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r>
              <a:rPr lang="en-GB" b="1" dirty="0">
                <a:solidFill>
                  <a:srgbClr val="00204E"/>
                </a:solidFill>
                <a:latin typeface="Arial Black" panose="020B0A04020102020204" pitchFamily="34" charset="0"/>
              </a:rPr>
              <a:t>October</a:t>
            </a:r>
          </a:p>
        </p:txBody>
      </p:sp>
      <p:sp>
        <p:nvSpPr>
          <p:cNvPr id="11" name="Oval 10">
            <a:extLst>
              <a:ext uri="{FF2B5EF4-FFF2-40B4-BE49-F238E27FC236}">
                <a16:creationId xmlns:a16="http://schemas.microsoft.com/office/drawing/2014/main" id="{6ED4FDBF-2409-4D9E-BD87-7D68FFFA092C}"/>
              </a:ext>
            </a:extLst>
          </p:cNvPr>
          <p:cNvSpPr/>
          <p:nvPr/>
        </p:nvSpPr>
        <p:spPr>
          <a:xfrm>
            <a:off x="9589401" y="1776265"/>
            <a:ext cx="2255002" cy="4653716"/>
          </a:xfrm>
          <a:prstGeom prst="ellipse">
            <a:avLst/>
          </a:prstGeom>
          <a:solidFill>
            <a:schemeClr val="bg1"/>
          </a:solidFill>
          <a:ln w="38100">
            <a:solidFill>
              <a:srgbClr val="00204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r>
              <a:rPr lang="en-GB" b="1" dirty="0">
                <a:solidFill>
                  <a:srgbClr val="00204E"/>
                </a:solidFill>
                <a:latin typeface="Arial Black" panose="020B0A04020102020204" pitchFamily="34" charset="0"/>
              </a:rPr>
              <a:t>November</a:t>
            </a:r>
          </a:p>
        </p:txBody>
      </p:sp>
      <p:sp>
        <p:nvSpPr>
          <p:cNvPr id="12" name="Oval 11">
            <a:extLst>
              <a:ext uri="{FF2B5EF4-FFF2-40B4-BE49-F238E27FC236}">
                <a16:creationId xmlns:a16="http://schemas.microsoft.com/office/drawing/2014/main" id="{F333A45C-3D07-4041-9A59-A476DCF1F621}"/>
              </a:ext>
            </a:extLst>
          </p:cNvPr>
          <p:cNvSpPr/>
          <p:nvPr/>
        </p:nvSpPr>
        <p:spPr>
          <a:xfrm>
            <a:off x="2123967" y="1776265"/>
            <a:ext cx="2255002" cy="4653718"/>
          </a:xfrm>
          <a:prstGeom prst="ellipse">
            <a:avLst/>
          </a:prstGeom>
          <a:solidFill>
            <a:schemeClr val="bg1"/>
          </a:solidFill>
          <a:ln w="38100">
            <a:solidFill>
              <a:srgbClr val="FDBA3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r>
              <a:rPr lang="en-GB" b="1" dirty="0">
                <a:solidFill>
                  <a:srgbClr val="00204E"/>
                </a:solidFill>
                <a:latin typeface="Arial Black" panose="020B0A04020102020204" pitchFamily="34" charset="0"/>
              </a:rPr>
              <a:t>August</a:t>
            </a:r>
          </a:p>
        </p:txBody>
      </p:sp>
      <p:sp>
        <p:nvSpPr>
          <p:cNvPr id="14" name="Text Placeholder 16">
            <a:extLst>
              <a:ext uri="{FF2B5EF4-FFF2-40B4-BE49-F238E27FC236}">
                <a16:creationId xmlns:a16="http://schemas.microsoft.com/office/drawing/2014/main" id="{A178527F-941E-44E8-9237-BCF47A965D97}"/>
              </a:ext>
            </a:extLst>
          </p:cNvPr>
          <p:cNvSpPr txBox="1">
            <a:spLocks/>
          </p:cNvSpPr>
          <p:nvPr/>
        </p:nvSpPr>
        <p:spPr>
          <a:xfrm>
            <a:off x="2216243" y="2948678"/>
            <a:ext cx="2070450" cy="70643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600" b="1" u="sng" dirty="0">
                <a:solidFill>
                  <a:srgbClr val="00204E"/>
                </a:solidFill>
                <a:latin typeface="Arial" panose="020B0604020202020204" pitchFamily="34" charset="0"/>
                <a:cs typeface="Arial" panose="020B0604020202020204" pitchFamily="34" charset="0"/>
              </a:rPr>
              <a:t>Class Seminars</a:t>
            </a:r>
          </a:p>
          <a:p>
            <a:pPr algn="ctr"/>
            <a:r>
              <a:rPr lang="en-GB" sz="1600" i="1" dirty="0">
                <a:solidFill>
                  <a:srgbClr val="00204E"/>
                </a:solidFill>
                <a:latin typeface="Arial" panose="020B0604020202020204" pitchFamily="34" charset="0"/>
                <a:cs typeface="Arial" panose="020B0604020202020204" pitchFamily="34" charset="0"/>
              </a:rPr>
              <a:t>Seniors: </a:t>
            </a:r>
            <a:r>
              <a:rPr lang="en-GB" sz="1600" dirty="0">
                <a:solidFill>
                  <a:srgbClr val="00204E"/>
                </a:solidFill>
                <a:latin typeface="Arial" panose="020B0604020202020204" pitchFamily="34" charset="0"/>
                <a:cs typeface="Arial" panose="020B0604020202020204" pitchFamily="34" charset="0"/>
              </a:rPr>
              <a:t>Transcript Reviews, Post-HS Plans, College Search &amp; Applications</a:t>
            </a:r>
          </a:p>
          <a:p>
            <a:pPr algn="ctr"/>
            <a:r>
              <a:rPr lang="en-GB" sz="1600" i="1" dirty="0">
                <a:solidFill>
                  <a:srgbClr val="00204E"/>
                </a:solidFill>
                <a:latin typeface="Arial" panose="020B0604020202020204" pitchFamily="34" charset="0"/>
                <a:cs typeface="Arial" panose="020B0604020202020204" pitchFamily="34" charset="0"/>
              </a:rPr>
              <a:t>Juniors</a:t>
            </a:r>
            <a:r>
              <a:rPr lang="en-GB" sz="1600" dirty="0">
                <a:solidFill>
                  <a:srgbClr val="00204E"/>
                </a:solidFill>
                <a:latin typeface="Arial" panose="020B0604020202020204" pitchFamily="34" charset="0"/>
                <a:cs typeface="Arial" panose="020B0604020202020204" pitchFamily="34" charset="0"/>
              </a:rPr>
              <a:t>: College Exploration</a:t>
            </a:r>
          </a:p>
        </p:txBody>
      </p:sp>
      <p:sp>
        <p:nvSpPr>
          <p:cNvPr id="18" name="Text Placeholder 19">
            <a:extLst>
              <a:ext uri="{FF2B5EF4-FFF2-40B4-BE49-F238E27FC236}">
                <a16:creationId xmlns:a16="http://schemas.microsoft.com/office/drawing/2014/main" id="{96512261-4D01-403E-91FC-5AD8DA4497C3}"/>
              </a:ext>
            </a:extLst>
          </p:cNvPr>
          <p:cNvSpPr txBox="1">
            <a:spLocks/>
          </p:cNvSpPr>
          <p:nvPr/>
        </p:nvSpPr>
        <p:spPr>
          <a:xfrm>
            <a:off x="4611643" y="2948678"/>
            <a:ext cx="2173054" cy="1268507"/>
          </a:xfrm>
          <a:prstGeom prst="rect">
            <a:avLst/>
          </a:prstGeom>
        </p:spPr>
        <p:txBody>
          <a:bodyPr vert="horz" lIns="91440" tIns="45720" rIns="91440" bIns="45720" rtlCol="0">
            <a:noAutofit/>
          </a:bodyPr>
          <a:lstStyle>
            <a:defPPr rtl="0">
              <a:defRPr lang="en-GB"/>
            </a:defPPr>
            <a:lvl1pPr marL="117475" indent="-117475">
              <a:lnSpc>
                <a:spcPct val="100000"/>
              </a:lnSpc>
              <a:spcBef>
                <a:spcPts val="1000"/>
              </a:spcBef>
              <a:buFont typeface="Arial" panose="020B0604020202020204" pitchFamily="34" charset="0"/>
              <a:buChar char="•"/>
              <a:defRPr b="1">
                <a:latin typeface="Arial" panose="020B0604020202020204" pitchFamily="34" charset="0"/>
                <a:cs typeface="Arial" panose="020B0604020202020204" pitchFamily="34" charset="0"/>
              </a:defRPr>
            </a:lvl1pPr>
            <a:lvl2pPr indent="0">
              <a:lnSpc>
                <a:spcPct val="90000"/>
              </a:lnSpc>
              <a:spcBef>
                <a:spcPts val="500"/>
              </a:spcBef>
              <a:buFont typeface="Arial" panose="020B0604020202020204" pitchFamily="34" charset="0"/>
              <a:buNone/>
              <a:defRPr sz="1100"/>
            </a:lvl2pPr>
            <a:lvl3pPr indent="0">
              <a:lnSpc>
                <a:spcPct val="90000"/>
              </a:lnSpc>
              <a:spcBef>
                <a:spcPts val="500"/>
              </a:spcBef>
              <a:buFont typeface="Arial" panose="020B0604020202020204" pitchFamily="34" charset="0"/>
              <a:buNone/>
              <a:defRPr sz="1100"/>
            </a:lvl3pPr>
            <a:lvl4pPr indent="0">
              <a:lnSpc>
                <a:spcPct val="90000"/>
              </a:lnSpc>
              <a:spcBef>
                <a:spcPts val="500"/>
              </a:spcBef>
              <a:buFont typeface="Arial" panose="020B0604020202020204" pitchFamily="34" charset="0"/>
              <a:buNone/>
              <a:defRPr sz="1100"/>
            </a:lvl4pPr>
            <a:lvl5pPr indent="0">
              <a:lnSpc>
                <a:spcPct val="90000"/>
              </a:lnSpc>
              <a:spcBef>
                <a:spcPts val="500"/>
              </a:spcBef>
              <a:buFont typeface="Arial" panose="020B0604020202020204" pitchFamily="34" charset="0"/>
              <a:buNone/>
              <a:defRPr sz="11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ctr">
              <a:buNone/>
            </a:pPr>
            <a:r>
              <a:rPr lang="en-GB" sz="1600" u="sng" dirty="0">
                <a:solidFill>
                  <a:srgbClr val="00204E"/>
                </a:solidFill>
              </a:rPr>
              <a:t>Class Seminars </a:t>
            </a:r>
          </a:p>
          <a:p>
            <a:pPr marL="0" indent="0" algn="ctr">
              <a:buNone/>
            </a:pPr>
            <a:r>
              <a:rPr lang="en-GB" sz="1600" b="0" i="1" dirty="0">
                <a:solidFill>
                  <a:srgbClr val="00204E"/>
                </a:solidFill>
              </a:rPr>
              <a:t>Sophomores: </a:t>
            </a:r>
            <a:r>
              <a:rPr lang="en-GB" sz="1600" b="0" dirty="0">
                <a:solidFill>
                  <a:srgbClr val="00204E"/>
                </a:solidFill>
              </a:rPr>
              <a:t>Career Exploration</a:t>
            </a:r>
          </a:p>
          <a:p>
            <a:pPr marL="0" indent="0" algn="ctr">
              <a:buNone/>
            </a:pPr>
            <a:r>
              <a:rPr lang="en-GB" sz="1600" b="0" i="1" dirty="0">
                <a:solidFill>
                  <a:srgbClr val="00204E"/>
                </a:solidFill>
              </a:rPr>
              <a:t>Freshmen: </a:t>
            </a:r>
            <a:r>
              <a:rPr lang="en-GB" sz="1600" b="0" dirty="0">
                <a:solidFill>
                  <a:srgbClr val="00204E"/>
                </a:solidFill>
              </a:rPr>
              <a:t>Class Selection</a:t>
            </a:r>
          </a:p>
          <a:p>
            <a:pPr marL="0" indent="0" algn="ctr">
              <a:buNone/>
            </a:pPr>
            <a:r>
              <a:rPr lang="en-GB" sz="1600" dirty="0">
                <a:solidFill>
                  <a:srgbClr val="00204E"/>
                </a:solidFill>
              </a:rPr>
              <a:t>Common App / SSAR Workshops</a:t>
            </a:r>
          </a:p>
          <a:p>
            <a:pPr marL="0" indent="0" algn="ctr">
              <a:buNone/>
            </a:pPr>
            <a:r>
              <a:rPr lang="en-GB" sz="1600" dirty="0">
                <a:solidFill>
                  <a:srgbClr val="00204E"/>
                </a:solidFill>
              </a:rPr>
              <a:t>Bright Futures</a:t>
            </a:r>
          </a:p>
          <a:p>
            <a:pPr marL="0" indent="0" algn="ctr">
              <a:buNone/>
            </a:pPr>
            <a:r>
              <a:rPr lang="en-GB" sz="1600" dirty="0">
                <a:solidFill>
                  <a:srgbClr val="00204E"/>
                </a:solidFill>
                <a:latin typeface="Arial" panose="020B0604020202020204" pitchFamily="34" charset="0"/>
                <a:cs typeface="Arial" panose="020B0604020202020204" pitchFamily="34" charset="0"/>
              </a:rPr>
              <a:t>Questbridge</a:t>
            </a:r>
          </a:p>
        </p:txBody>
      </p:sp>
      <p:sp>
        <p:nvSpPr>
          <p:cNvPr id="19" name="Text Placeholder 21">
            <a:extLst>
              <a:ext uri="{FF2B5EF4-FFF2-40B4-BE49-F238E27FC236}">
                <a16:creationId xmlns:a16="http://schemas.microsoft.com/office/drawing/2014/main" id="{DEC19AAF-A1E9-4BAD-BFDB-88B68FBE655B}"/>
              </a:ext>
            </a:extLst>
          </p:cNvPr>
          <p:cNvSpPr txBox="1">
            <a:spLocks/>
          </p:cNvSpPr>
          <p:nvPr/>
        </p:nvSpPr>
        <p:spPr>
          <a:xfrm>
            <a:off x="7185635" y="2948678"/>
            <a:ext cx="2070450" cy="126850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600" b="1" u="sng" dirty="0">
                <a:solidFill>
                  <a:srgbClr val="00204E"/>
                </a:solidFill>
                <a:latin typeface="Arial" panose="020B0604020202020204" pitchFamily="34" charset="0"/>
                <a:cs typeface="Arial" panose="020B0604020202020204" pitchFamily="34" charset="0"/>
              </a:rPr>
              <a:t>$$ Applications</a:t>
            </a:r>
          </a:p>
          <a:p>
            <a:pPr algn="ctr"/>
            <a:r>
              <a:rPr lang="en-GB" sz="1600" dirty="0">
                <a:solidFill>
                  <a:srgbClr val="00204E"/>
                </a:solidFill>
                <a:latin typeface="Arial" panose="020B0604020202020204" pitchFamily="34" charset="0"/>
                <a:cs typeface="Arial" panose="020B0604020202020204" pitchFamily="34" charset="0"/>
              </a:rPr>
              <a:t>FAFSA</a:t>
            </a:r>
          </a:p>
          <a:p>
            <a:pPr algn="ctr"/>
            <a:r>
              <a:rPr lang="en-GB" sz="1600" dirty="0">
                <a:solidFill>
                  <a:srgbClr val="00204E"/>
                </a:solidFill>
                <a:latin typeface="Arial" panose="020B0604020202020204" pitchFamily="34" charset="0"/>
                <a:cs typeface="Arial" panose="020B0604020202020204" pitchFamily="34" charset="0"/>
              </a:rPr>
              <a:t>Florida Financial Aid</a:t>
            </a:r>
          </a:p>
          <a:p>
            <a:pPr algn="ctr"/>
            <a:r>
              <a:rPr lang="en-GB" sz="1600" dirty="0">
                <a:solidFill>
                  <a:srgbClr val="00204E"/>
                </a:solidFill>
                <a:latin typeface="Arial" panose="020B0604020202020204" pitchFamily="34" charset="0"/>
                <a:cs typeface="Arial" panose="020B0604020202020204" pitchFamily="34" charset="0"/>
              </a:rPr>
              <a:t>Pinellas Education Foundation</a:t>
            </a:r>
          </a:p>
          <a:p>
            <a:pPr algn="ctr"/>
            <a:r>
              <a:rPr lang="en-GB" sz="1600" b="1" dirty="0">
                <a:solidFill>
                  <a:srgbClr val="00204E"/>
                </a:solidFill>
                <a:latin typeface="Arial" panose="020B0604020202020204" pitchFamily="34" charset="0"/>
                <a:cs typeface="Arial" panose="020B0604020202020204" pitchFamily="34" charset="0"/>
              </a:rPr>
              <a:t>College &amp; Military Fair</a:t>
            </a:r>
          </a:p>
          <a:p>
            <a:pPr algn="ctr"/>
            <a:r>
              <a:rPr lang="en-GB" sz="1600" b="1" dirty="0">
                <a:solidFill>
                  <a:srgbClr val="00204E"/>
                </a:solidFill>
                <a:latin typeface="Arial" panose="020B0604020202020204" pitchFamily="34" charset="0"/>
                <a:cs typeface="Arial" panose="020B0604020202020204" pitchFamily="34" charset="0"/>
              </a:rPr>
              <a:t>SPC Application Drive</a:t>
            </a:r>
          </a:p>
          <a:p>
            <a:pPr algn="ctr"/>
            <a:r>
              <a:rPr lang="en-GB" sz="1600" b="1" dirty="0">
                <a:solidFill>
                  <a:srgbClr val="00204E"/>
                </a:solidFill>
                <a:latin typeface="Arial" panose="020B0604020202020204" pitchFamily="34" charset="0"/>
                <a:cs typeface="Arial" panose="020B0604020202020204" pitchFamily="34" charset="0"/>
              </a:rPr>
              <a:t>ASVAB</a:t>
            </a:r>
          </a:p>
          <a:p>
            <a:pPr algn="ctr"/>
            <a:endParaRPr lang="en-GB" sz="1600" b="1" dirty="0">
              <a:solidFill>
                <a:srgbClr val="00204E"/>
              </a:solidFill>
              <a:latin typeface="Arial" panose="020B0604020202020204" pitchFamily="34" charset="0"/>
              <a:cs typeface="Arial" panose="020B0604020202020204" pitchFamily="34" charset="0"/>
            </a:endParaRPr>
          </a:p>
        </p:txBody>
      </p:sp>
      <p:sp>
        <p:nvSpPr>
          <p:cNvPr id="20" name="Text Placeholder 24">
            <a:extLst>
              <a:ext uri="{FF2B5EF4-FFF2-40B4-BE49-F238E27FC236}">
                <a16:creationId xmlns:a16="http://schemas.microsoft.com/office/drawing/2014/main" id="{01D8CE39-E377-4177-8B47-819BFE8996AF}"/>
              </a:ext>
            </a:extLst>
          </p:cNvPr>
          <p:cNvSpPr txBox="1">
            <a:spLocks/>
          </p:cNvSpPr>
          <p:nvPr/>
        </p:nvSpPr>
        <p:spPr>
          <a:xfrm>
            <a:off x="9681677" y="2948678"/>
            <a:ext cx="2070450" cy="126850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600" b="1" dirty="0">
                <a:solidFill>
                  <a:srgbClr val="00204E"/>
                </a:solidFill>
                <a:latin typeface="Arial" panose="020B0604020202020204" pitchFamily="34" charset="0"/>
                <a:cs typeface="Arial" panose="020B0604020202020204" pitchFamily="34" charset="0"/>
              </a:rPr>
              <a:t>Great American Teach-In</a:t>
            </a:r>
          </a:p>
          <a:p>
            <a:pPr algn="ctr"/>
            <a:endParaRPr lang="en-GB" sz="1600" b="1" dirty="0">
              <a:solidFill>
                <a:srgbClr val="00204E"/>
              </a:solidFill>
              <a:latin typeface="Arial" panose="020B0604020202020204" pitchFamily="34" charset="0"/>
              <a:cs typeface="Arial" panose="020B0604020202020204" pitchFamily="34" charset="0"/>
            </a:endParaRPr>
          </a:p>
          <a:p>
            <a:pPr algn="ctr"/>
            <a:r>
              <a:rPr lang="en-GB" sz="1600" b="1" dirty="0">
                <a:solidFill>
                  <a:srgbClr val="00204E"/>
                </a:solidFill>
                <a:latin typeface="Arial" panose="020B0604020202020204" pitchFamily="34" charset="0"/>
                <a:cs typeface="Arial" panose="020B0604020202020204" pitchFamily="34" charset="0"/>
              </a:rPr>
              <a:t>FAFSA Completion Night</a:t>
            </a:r>
          </a:p>
          <a:p>
            <a:pPr algn="ctr"/>
            <a:endParaRPr lang="en-GB" sz="1600" b="1" dirty="0">
              <a:solidFill>
                <a:srgbClr val="00204E"/>
              </a:solidFill>
              <a:latin typeface="Arial" panose="020B0604020202020204" pitchFamily="34" charset="0"/>
              <a:cs typeface="Arial" panose="020B0604020202020204" pitchFamily="34" charset="0"/>
            </a:endParaRPr>
          </a:p>
          <a:p>
            <a:pPr algn="ctr"/>
            <a:r>
              <a:rPr lang="en-GB" sz="1600" b="1" dirty="0">
                <a:solidFill>
                  <a:srgbClr val="00204E"/>
                </a:solidFill>
                <a:latin typeface="Arial" panose="020B0604020202020204" pitchFamily="34" charset="0"/>
                <a:cs typeface="Arial" panose="020B0604020202020204" pitchFamily="34" charset="0"/>
              </a:rPr>
              <a:t>Money Matters</a:t>
            </a:r>
          </a:p>
        </p:txBody>
      </p:sp>
    </p:spTree>
    <p:extLst>
      <p:ext uri="{BB962C8B-B14F-4D97-AF65-F5344CB8AC3E}">
        <p14:creationId xmlns:p14="http://schemas.microsoft.com/office/powerpoint/2010/main" val="2609505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AB02AB9C-DF24-4BCC-9607-97937B0BEFDC}"/>
              </a:ext>
            </a:extLst>
          </p:cNvPr>
          <p:cNvSpPr>
            <a:spLocks noGrp="1"/>
          </p:cNvSpPr>
          <p:nvPr>
            <p:ph type="ctrTitle"/>
          </p:nvPr>
        </p:nvSpPr>
        <p:spPr>
          <a:xfrm>
            <a:off x="1167783" y="2059007"/>
            <a:ext cx="4248318" cy="1952947"/>
          </a:xfrm>
          <a:noFill/>
        </p:spPr>
        <p:txBody>
          <a:bodyPr anchor="ctr">
            <a:noAutofit/>
          </a:bodyPr>
          <a:lstStyle/>
          <a:p>
            <a:r>
              <a:rPr lang="en-US" sz="9600" b="1" dirty="0">
                <a:solidFill>
                  <a:srgbClr val="080808"/>
                </a:solidFill>
                <a:latin typeface="Segoe UI" panose="020B0502040204020203" pitchFamily="34" charset="0"/>
                <a:cs typeface="Segoe UI" panose="020B0502040204020203" pitchFamily="34" charset="0"/>
              </a:rPr>
              <a:t>FAFSA</a:t>
            </a:r>
          </a:p>
        </p:txBody>
      </p:sp>
      <p:sp>
        <p:nvSpPr>
          <p:cNvPr id="5" name="Subtitle 4">
            <a:extLst>
              <a:ext uri="{FF2B5EF4-FFF2-40B4-BE49-F238E27FC236}">
                <a16:creationId xmlns:a16="http://schemas.microsoft.com/office/drawing/2014/main" id="{A117F6C5-ACEA-443A-A092-B59087E86163}"/>
              </a:ext>
            </a:extLst>
          </p:cNvPr>
          <p:cNvSpPr>
            <a:spLocks noGrp="1"/>
          </p:cNvSpPr>
          <p:nvPr>
            <p:ph type="subTitle" idx="1"/>
          </p:nvPr>
        </p:nvSpPr>
        <p:spPr>
          <a:xfrm>
            <a:off x="1991745" y="4462157"/>
            <a:ext cx="2442690" cy="1356353"/>
          </a:xfrm>
          <a:noFill/>
        </p:spPr>
        <p:txBody>
          <a:bodyPr>
            <a:normAutofit/>
          </a:bodyPr>
          <a:lstStyle/>
          <a:p>
            <a:r>
              <a:rPr lang="en-US" sz="2000" b="1" i="1" dirty="0">
                <a:solidFill>
                  <a:schemeClr val="dk1"/>
                </a:solidFill>
              </a:rPr>
              <a:t>BCHS </a:t>
            </a:r>
            <a:r>
              <a:rPr lang="en-US" sz="2000" b="1" i="1" kern="1200" dirty="0">
                <a:solidFill>
                  <a:schemeClr val="dk1"/>
                </a:solidFill>
                <a:effectLst/>
                <a:latin typeface="+mn-lt"/>
                <a:ea typeface="+mn-ea"/>
                <a:cs typeface="+mn-cs"/>
              </a:rPr>
              <a:t>College and Career Readiness</a:t>
            </a:r>
            <a:endParaRPr lang="en-US" sz="2000" kern="1200" dirty="0">
              <a:solidFill>
                <a:schemeClr val="dk1"/>
              </a:solidFill>
              <a:effectLst/>
              <a:latin typeface="+mn-lt"/>
              <a:ea typeface="+mn-ea"/>
              <a:cs typeface="+mn-cs"/>
            </a:endParaRPr>
          </a:p>
        </p:txBody>
      </p:sp>
      <p:sp>
        <p:nvSpPr>
          <p:cNvPr id="43" name="Isosceles Triangle 42">
            <a:extLst>
              <a:ext uri="{FF2B5EF4-FFF2-40B4-BE49-F238E27FC236}">
                <a16:creationId xmlns:a16="http://schemas.microsoft.com/office/drawing/2014/main" id="{CB64814D-A361-44E1-8D97-B83E41C8B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0" y="-2"/>
            <a:ext cx="1248189" cy="1248189"/>
          </a:xfrm>
          <a:prstGeom prst="triangle">
            <a:avLst>
              <a:gd name="adj" fmla="val 10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852A6879-032A-4946-9CCA-44D38BEDF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96832" y="246646"/>
            <a:ext cx="577231" cy="57723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56AB08D7-F0FB-4965-B730-8B874214C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93049" y="367194"/>
            <a:ext cx="999162" cy="99916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148D9297-49FA-43ED-AC6B-E2F153B3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9187" y="946949"/>
            <a:ext cx="352820" cy="35282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77C2D141-F73C-4BF3-B3DF-D3BA74B8B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7826" y="1350438"/>
            <a:ext cx="4160520" cy="4157124"/>
          </a:xfrm>
          <a:custGeom>
            <a:avLst/>
            <a:gdLst>
              <a:gd name="connsiteX0" fmla="*/ 2080261 w 4160520"/>
              <a:gd name="connsiteY0" fmla="*/ 0 h 4157124"/>
              <a:gd name="connsiteX1" fmla="*/ 4160520 w 4160520"/>
              <a:gd name="connsiteY1" fmla="*/ 2078563 h 4157124"/>
              <a:gd name="connsiteX2" fmla="*/ 2080261 w 4160520"/>
              <a:gd name="connsiteY2" fmla="*/ 4157124 h 4157124"/>
              <a:gd name="connsiteX3" fmla="*/ 0 w 4160520"/>
              <a:gd name="connsiteY3" fmla="*/ 2078563 h 4157124"/>
            </a:gdLst>
            <a:ahLst/>
            <a:cxnLst>
              <a:cxn ang="0">
                <a:pos x="connsiteX0" y="connsiteY0"/>
              </a:cxn>
              <a:cxn ang="0">
                <a:pos x="connsiteX1" y="connsiteY1"/>
              </a:cxn>
              <a:cxn ang="0">
                <a:pos x="connsiteX2" y="connsiteY2"/>
              </a:cxn>
              <a:cxn ang="0">
                <a:pos x="connsiteX3" y="connsiteY3"/>
              </a:cxn>
            </a:cxnLst>
            <a:rect l="l" t="t" r="r" b="b"/>
            <a:pathLst>
              <a:path w="4160520" h="4157124">
                <a:moveTo>
                  <a:pt x="2080261" y="0"/>
                </a:moveTo>
                <a:lnTo>
                  <a:pt x="4160520" y="2078563"/>
                </a:lnTo>
                <a:lnTo>
                  <a:pt x="2080261" y="4157124"/>
                </a:lnTo>
                <a:lnTo>
                  <a:pt x="0" y="20785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DB456AC5-2DFE-4E00-B0CE-30AAA2A3D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7566" y="1"/>
            <a:ext cx="3997403" cy="3295805"/>
          </a:xfrm>
          <a:custGeom>
            <a:avLst/>
            <a:gdLst>
              <a:gd name="connsiteX0" fmla="*/ 1352836 w 4160520"/>
              <a:gd name="connsiteY0" fmla="*/ 0 h 3430293"/>
              <a:gd name="connsiteX1" fmla="*/ 2807685 w 4160520"/>
              <a:gd name="connsiteY1" fmla="*/ 0 h 3430293"/>
              <a:gd name="connsiteX2" fmla="*/ 4160520 w 4160520"/>
              <a:gd name="connsiteY2" fmla="*/ 1351732 h 3430293"/>
              <a:gd name="connsiteX3" fmla="*/ 2080261 w 4160520"/>
              <a:gd name="connsiteY3" fmla="*/ 3430293 h 3430293"/>
              <a:gd name="connsiteX4" fmla="*/ 0 w 4160520"/>
              <a:gd name="connsiteY4" fmla="*/ 1351732 h 343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520" h="3430293">
                <a:moveTo>
                  <a:pt x="1352836" y="0"/>
                </a:moveTo>
                <a:lnTo>
                  <a:pt x="2807685" y="0"/>
                </a:lnTo>
                <a:lnTo>
                  <a:pt x="4160520" y="1351732"/>
                </a:lnTo>
                <a:lnTo>
                  <a:pt x="2080261" y="3430293"/>
                </a:lnTo>
                <a:lnTo>
                  <a:pt x="0" y="13517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Logo&#10;&#10;Description automatically generated">
            <a:extLst>
              <a:ext uri="{FF2B5EF4-FFF2-40B4-BE49-F238E27FC236}">
                <a16:creationId xmlns:a16="http://schemas.microsoft.com/office/drawing/2014/main" id="{E6BEC5AB-2756-4DF5-ABC2-15B7F53212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6053" y="481797"/>
            <a:ext cx="1508712" cy="1667086"/>
          </a:xfrm>
          <a:prstGeom prst="rect">
            <a:avLst/>
          </a:prstGeom>
        </p:spPr>
      </p:pic>
      <p:sp>
        <p:nvSpPr>
          <p:cNvPr id="55" name="Isosceles Triangle 54">
            <a:extLst>
              <a:ext uri="{FF2B5EF4-FFF2-40B4-BE49-F238E27FC236}">
                <a16:creationId xmlns:a16="http://schemas.microsoft.com/office/drawing/2014/main" id="{D3EB41F8-8868-4FC3-8553-94FEE5A8B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972" y="6102888"/>
            <a:ext cx="1510228" cy="755112"/>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39671820-9967-4806-B0A7-4944C2A4A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447566" y="3562194"/>
            <a:ext cx="3997403" cy="3295805"/>
          </a:xfrm>
          <a:custGeom>
            <a:avLst/>
            <a:gdLst>
              <a:gd name="connsiteX0" fmla="*/ 1352836 w 4160520"/>
              <a:gd name="connsiteY0" fmla="*/ 0 h 3430293"/>
              <a:gd name="connsiteX1" fmla="*/ 2807685 w 4160520"/>
              <a:gd name="connsiteY1" fmla="*/ 0 h 3430293"/>
              <a:gd name="connsiteX2" fmla="*/ 4160520 w 4160520"/>
              <a:gd name="connsiteY2" fmla="*/ 1351732 h 3430293"/>
              <a:gd name="connsiteX3" fmla="*/ 2080261 w 4160520"/>
              <a:gd name="connsiteY3" fmla="*/ 3430293 h 3430293"/>
              <a:gd name="connsiteX4" fmla="*/ 0 w 4160520"/>
              <a:gd name="connsiteY4" fmla="*/ 1351732 h 343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520" h="3430293">
                <a:moveTo>
                  <a:pt x="1352836" y="0"/>
                </a:moveTo>
                <a:lnTo>
                  <a:pt x="2807685" y="0"/>
                </a:lnTo>
                <a:lnTo>
                  <a:pt x="4160520" y="1351732"/>
                </a:lnTo>
                <a:lnTo>
                  <a:pt x="2080261" y="3430293"/>
                </a:lnTo>
                <a:lnTo>
                  <a:pt x="0" y="13517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descr="Jars of coins">
            <a:extLst>
              <a:ext uri="{FF2B5EF4-FFF2-40B4-BE49-F238E27FC236}">
                <a16:creationId xmlns:a16="http://schemas.microsoft.com/office/drawing/2014/main" id="{A106B594-DA73-4FC8-A452-25222B4AA5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593" y="2726560"/>
            <a:ext cx="2114374" cy="1411345"/>
          </a:xfrm>
          <a:prstGeom prst="rect">
            <a:avLst/>
          </a:prstGeom>
        </p:spPr>
      </p:pic>
      <p:pic>
        <p:nvPicPr>
          <p:cNvPr id="10" name="Picture 9" descr="Icon&#10;&#10;Description automatically generated">
            <a:extLst>
              <a:ext uri="{FF2B5EF4-FFF2-40B4-BE49-F238E27FC236}">
                <a16:creationId xmlns:a16="http://schemas.microsoft.com/office/drawing/2014/main" id="{73083F2B-D228-4CC6-99AB-3F39FE8C84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9536" y="4740295"/>
            <a:ext cx="2121746" cy="1667086"/>
          </a:xfrm>
          <a:prstGeom prst="rect">
            <a:avLst/>
          </a:prstGeom>
        </p:spPr>
      </p:pic>
      <p:pic>
        <p:nvPicPr>
          <p:cNvPr id="15" name="Picture 14" descr="Qr code&#10;&#10;Description automatically generated">
            <a:extLst>
              <a:ext uri="{FF2B5EF4-FFF2-40B4-BE49-F238E27FC236}">
                <a16:creationId xmlns:a16="http://schemas.microsoft.com/office/drawing/2014/main" id="{12FD5856-98E8-424A-A7B5-2DAB197C45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47684" y="5096097"/>
            <a:ext cx="1761902" cy="1761902"/>
          </a:xfrm>
          <a:prstGeom prst="rect">
            <a:avLst/>
          </a:prstGeom>
        </p:spPr>
      </p:pic>
    </p:spTree>
    <p:extLst>
      <p:ext uri="{BB962C8B-B14F-4D97-AF65-F5344CB8AC3E}">
        <p14:creationId xmlns:p14="http://schemas.microsoft.com/office/powerpoint/2010/main" val="244676317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Office Theme">
  <a:themeElements>
    <a:clrScheme name="Custom 11">
      <a:dk1>
        <a:srgbClr val="000000"/>
      </a:dk1>
      <a:lt1>
        <a:srgbClr val="FFFFFF"/>
      </a:lt1>
      <a:dk2>
        <a:srgbClr val="8439BD"/>
      </a:dk2>
      <a:lt2>
        <a:srgbClr val="EBEBEB"/>
      </a:lt2>
      <a:accent1>
        <a:srgbClr val="0EABB7"/>
      </a:accent1>
      <a:accent2>
        <a:srgbClr val="4868E5"/>
      </a:accent2>
      <a:accent3>
        <a:srgbClr val="20A472"/>
      </a:accent3>
      <a:accent4>
        <a:srgbClr val="B13DC8"/>
      </a:accent4>
      <a:accent5>
        <a:srgbClr val="172DA6"/>
      </a:accent5>
      <a:accent6>
        <a:srgbClr val="00B0F0"/>
      </a:accent6>
      <a:hlink>
        <a:srgbClr val="00B0F0"/>
      </a:hlink>
      <a:folHlink>
        <a:srgbClr val="B13DC8"/>
      </a:folHlink>
    </a:clrScheme>
    <a:fontScheme name="Custom 11">
      <a:majorFont>
        <a:latin typeface="Speak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8510192_TF16411242_Win32" id="{BDCC61A1-9267-4222-8279-29FA59D3AA38}" vid="{C1BBCB1A-F274-49F6-900C-88B983E4981E}"/>
    </a:ext>
  </a:ext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1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C1DAB8B-23BA-4827-9CE8-505DD4A39F0A}">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57478795-7b8f-40da-ba8f-d9ff71fbe25b" xsi:nil="true"/>
    <Self_Registration_Enabled xmlns="57478795-7b8f-40da-ba8f-d9ff71fbe25b" xsi:nil="true"/>
    <Student_Groups xmlns="57478795-7b8f-40da-ba8f-d9ff71fbe25b">
      <UserInfo>
        <DisplayName/>
        <AccountId xsi:nil="true"/>
        <AccountType/>
      </UserInfo>
    </Student_Groups>
    <Has_Teacher_Only_SectionGroup xmlns="57478795-7b8f-40da-ba8f-d9ff71fbe25b" xsi:nil="true"/>
    <CultureName xmlns="57478795-7b8f-40da-ba8f-d9ff71fbe25b" xsi:nil="true"/>
    <Invited_Teachers xmlns="57478795-7b8f-40da-ba8f-d9ff71fbe25b" xsi:nil="true"/>
    <Invited_Students xmlns="57478795-7b8f-40da-ba8f-d9ff71fbe25b" xsi:nil="true"/>
    <Is_Collaboration_Space_Locked xmlns="57478795-7b8f-40da-ba8f-d9ff71fbe25b" xsi:nil="true"/>
    <FolderType xmlns="57478795-7b8f-40da-ba8f-d9ff71fbe25b" xsi:nil="true"/>
    <Owner xmlns="57478795-7b8f-40da-ba8f-d9ff71fbe25b">
      <UserInfo>
        <DisplayName/>
        <AccountId xsi:nil="true"/>
        <AccountType/>
      </UserInfo>
    </Owner>
    <Teachers xmlns="57478795-7b8f-40da-ba8f-d9ff71fbe25b">
      <UserInfo>
        <DisplayName/>
        <AccountId xsi:nil="true"/>
        <AccountType/>
      </UserInfo>
    </Teachers>
    <AppVersion xmlns="57478795-7b8f-40da-ba8f-d9ff71fbe25b" xsi:nil="true"/>
    <DefaultSectionNames xmlns="57478795-7b8f-40da-ba8f-d9ff71fbe25b" xsi:nil="true"/>
    <NotebookType xmlns="57478795-7b8f-40da-ba8f-d9ff71fbe25b" xsi:nil="true"/>
    <Templates xmlns="57478795-7b8f-40da-ba8f-d9ff71fbe25b" xsi:nil="true"/>
    <Students xmlns="57478795-7b8f-40da-ba8f-d9ff71fbe25b">
      <UserInfo>
        <DisplayName/>
        <AccountId xsi:nil="true"/>
        <AccountType/>
      </UserInfo>
    </Student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51C6A0E18A1C419AC779B93391CDA4" ma:contentTypeVersion="29" ma:contentTypeDescription="Create a new document." ma:contentTypeScope="" ma:versionID="11dac873a5497d6bc906bd53fbf114e3">
  <xsd:schema xmlns:xsd="http://www.w3.org/2001/XMLSchema" xmlns:xs="http://www.w3.org/2001/XMLSchema" xmlns:p="http://schemas.microsoft.com/office/2006/metadata/properties" xmlns:ns3="596c7be1-aa4d-4415-993b-e33ae0cf75ba" xmlns:ns4="57478795-7b8f-40da-ba8f-d9ff71fbe25b" targetNamespace="http://schemas.microsoft.com/office/2006/metadata/properties" ma:root="true" ma:fieldsID="501a6e625ff37ed723b5f0d76f087d49" ns3:_="" ns4:_="">
    <xsd:import namespace="596c7be1-aa4d-4415-993b-e33ae0cf75ba"/>
    <xsd:import namespace="57478795-7b8f-40da-ba8f-d9ff71fbe25b"/>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6c7be1-aa4d-4415-993b-e33ae0cf75b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478795-7b8f-40da-ba8f-d9ff71fbe25b"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Templates" ma:index="15" nillable="true" ma:displayName="Templates" ma:internalName="Templates">
      <xsd:simpleType>
        <xsd:restriction base="dms:Note">
          <xsd:maxLength value="255"/>
        </xsd:restriction>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chers" ma:index="1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1" nillable="true" ma:displayName="Invited Teachers" ma:internalName="Invited_Teachers">
      <xsd:simpleType>
        <xsd:restriction base="dms:Note">
          <xsd:maxLength value="255"/>
        </xsd:restriction>
      </xsd:simpleType>
    </xsd:element>
    <xsd:element name="Invited_Students" ma:index="22" nillable="true" ma:displayName="Invited Students" ma:internalName="Invited_Students">
      <xsd:simpleType>
        <xsd:restriction base="dms:Note">
          <xsd:maxLength value="255"/>
        </xsd:restriction>
      </xsd:simpleType>
    </xsd:element>
    <xsd:element name="Self_Registration_Enabled" ma:index="23" nillable="true" ma:displayName="Self Registration Enabled" ma:internalName="Self_Registration_Enabled">
      <xsd:simpleType>
        <xsd:restriction base="dms:Boolean"/>
      </xsd:simpleType>
    </xsd:element>
    <xsd:element name="Has_Teacher_Only_SectionGroup" ma:index="24" nillable="true" ma:displayName="Has Teacher Only SectionGroup" ma:internalName="Has_Teacher_Only_SectionGroup">
      <xsd:simpleType>
        <xsd:restriction base="dms:Boolean"/>
      </xsd:simpleType>
    </xsd:element>
    <xsd:element name="Is_Collaboration_Space_Locked" ma:index="25" nillable="true" ma:displayName="Is Collaboration Space Locked" ma:internalName="Is_Collaboration_Space_Locked">
      <xsd:simpleType>
        <xsd:restriction base="dms:Boolean"/>
      </xsd:simpleType>
    </xsd:element>
    <xsd:element name="MediaServiceMetadata" ma:index="26" nillable="true" ma:displayName="MediaServiceMetadata" ma:description="" ma:hidden="true" ma:internalName="MediaServiceMetadata" ma:readOnly="true">
      <xsd:simpleType>
        <xsd:restriction base="dms:Note"/>
      </xsd:simpleType>
    </xsd:element>
    <xsd:element name="MediaServiceFastMetadata" ma:index="27" nillable="true" ma:displayName="MediaServiceFastMetadata" ma:description="" ma:hidden="true" ma:internalName="MediaServiceFastMetadata" ma:readOnly="true">
      <xsd:simpleType>
        <xsd:restriction base="dms:Note"/>
      </xsd:simpleType>
    </xsd:element>
    <xsd:element name="MediaServiceAutoTags" ma:index="28" nillable="true" ma:displayName="Tags" ma:internalName="MediaServiceAutoTags" ma:readOnly="true">
      <xsd:simpleType>
        <xsd:restriction base="dms:Text"/>
      </xsd:simpleType>
    </xsd:element>
    <xsd:element name="MediaServiceOCR" ma:index="29" nillable="true" ma:displayName="Extracted Text" ma:internalName="MediaServiceOCR" ma:readOnly="true">
      <xsd:simpleType>
        <xsd:restriction base="dms:Note">
          <xsd:maxLength value="255"/>
        </xsd:restriction>
      </xsd:simpleType>
    </xsd:element>
    <xsd:element name="MediaServiceDateTaken" ma:index="30" nillable="true" ma:displayName="MediaServiceDateTaken" ma:hidden="true" ma:internalName="MediaServiceDateTaken" ma:readOnly="true">
      <xsd:simpleType>
        <xsd:restriction base="dms:Text"/>
      </xsd:simpleType>
    </xsd:element>
    <xsd:element name="MediaServiceLocation" ma:index="31" nillable="true" ma:displayName="Location" ma:internalName="MediaServiceLocation"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element name="MediaLengthInSeconds" ma:index="3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6BA265-3C9C-41FF-80C6-61A7F961C0DC}">
  <ds:schemaRefs>
    <ds:schemaRef ds:uri="http://schemas.microsoft.com/sharepoint/v3/contenttype/forms"/>
  </ds:schemaRefs>
</ds:datastoreItem>
</file>

<file path=customXml/itemProps2.xml><?xml version="1.0" encoding="utf-8"?>
<ds:datastoreItem xmlns:ds="http://schemas.openxmlformats.org/officeDocument/2006/customXml" ds:itemID="{B211B2B9-8CE5-4E5A-B70F-6B056FE844E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96c7be1-aa4d-4415-993b-e33ae0cf75ba"/>
    <ds:schemaRef ds:uri="http://purl.org/dc/elements/1.1/"/>
    <ds:schemaRef ds:uri="http://schemas.microsoft.com/office/2006/metadata/properties"/>
    <ds:schemaRef ds:uri="57478795-7b8f-40da-ba8f-d9ff71fbe25b"/>
    <ds:schemaRef ds:uri="http://www.w3.org/XML/1998/namespace"/>
    <ds:schemaRef ds:uri="http://purl.org/dc/dcmitype/"/>
  </ds:schemaRefs>
</ds:datastoreItem>
</file>

<file path=customXml/itemProps3.xml><?xml version="1.0" encoding="utf-8"?>
<ds:datastoreItem xmlns:ds="http://schemas.openxmlformats.org/officeDocument/2006/customXml" ds:itemID="{8B8884B3-51BF-4425-903E-647CDAE44C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6c7be1-aa4d-4415-993b-e33ae0cf75ba"/>
    <ds:schemaRef ds:uri="57478795-7b8f-40da-ba8f-d9ff71fbe2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{EA660046-4BB1-4A5C-950F-106FB1D2CB5E}tf16411242_win32</Template>
  <TotalTime>112</TotalTime>
  <Words>1068</Words>
  <Application>Microsoft Office PowerPoint</Application>
  <PresentationFormat>Widescreen</PresentationFormat>
  <Paragraphs>276</Paragraphs>
  <Slides>15</Slides>
  <Notes>11</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15</vt:i4>
      </vt:variant>
    </vt:vector>
  </HeadingPairs>
  <TitlesOfParts>
    <vt:vector size="32" baseType="lpstr">
      <vt:lpstr>Aharoni</vt:lpstr>
      <vt:lpstr>Arial</vt:lpstr>
      <vt:lpstr>Arial Black</vt:lpstr>
      <vt:lpstr>Avenir Next LT Pro Light</vt:lpstr>
      <vt:lpstr>Bookman Old Style</vt:lpstr>
      <vt:lpstr>Calibri</vt:lpstr>
      <vt:lpstr>Calibri Light</vt:lpstr>
      <vt:lpstr>Inter</vt:lpstr>
      <vt:lpstr>News Cycle</vt:lpstr>
      <vt:lpstr>Noto Serif</vt:lpstr>
      <vt:lpstr>Rockwell</vt:lpstr>
      <vt:lpstr>Segoe UI</vt:lpstr>
      <vt:lpstr>Speak Pro</vt:lpstr>
      <vt:lpstr>Verdana Pro Black</vt:lpstr>
      <vt:lpstr>2_Office Theme</vt:lpstr>
      <vt:lpstr>Damask</vt:lpstr>
      <vt:lpstr>1_Office Theme</vt:lpstr>
      <vt:lpstr>Student advisory committee</vt:lpstr>
      <vt:lpstr>Team</vt:lpstr>
      <vt:lpstr>Areas of focus</vt:lpstr>
      <vt:lpstr>PowerPoint Presentation</vt:lpstr>
      <vt:lpstr>PowerPoint Presentation</vt:lpstr>
      <vt:lpstr>PowerPoint Presentation</vt:lpstr>
      <vt:lpstr>PowerPoint Presentation</vt:lpstr>
      <vt:lpstr>Events calendar</vt:lpstr>
      <vt:lpstr>FAFSA</vt:lpstr>
      <vt:lpstr>What is FAFSA?  FREE Application for  Federal Student Aid </vt:lpstr>
      <vt:lpstr>Where can I get help?</vt:lpstr>
      <vt:lpstr>How do I complete FAFSA?</vt:lpstr>
      <vt:lpstr>Information needed to get started</vt:lpstr>
      <vt:lpstr>Additional Reference Slides</vt:lpstr>
      <vt:lpstr>PowerPoint Presentation</vt:lpstr>
    </vt:vector>
  </TitlesOfParts>
  <Company>Pinellas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advisory committee</dc:title>
  <dc:creator>Anderson Rhodes Heidi</dc:creator>
  <cp:lastModifiedBy>Gil Jennifer</cp:lastModifiedBy>
  <cp:revision>27</cp:revision>
  <dcterms:created xsi:type="dcterms:W3CDTF">2022-10-10T19:58:39Z</dcterms:created>
  <dcterms:modified xsi:type="dcterms:W3CDTF">2022-10-11T10:45:26Z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0x010100B751C6A0E18A1C419AC779B93391CDA4</vt:lpwstr>
  </property>
</Properties>
</file>